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3.xml" ContentType="application/vnd.openxmlformats-officedocument.them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6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60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10" r:id="rId1"/>
    <p:sldMasterId id="2147485173" r:id="rId2"/>
    <p:sldMasterId id="2147485238" r:id="rId3"/>
  </p:sldMasterIdLst>
  <p:notesMasterIdLst>
    <p:notesMasterId r:id="rId5"/>
  </p:notesMasterIdLst>
  <p:sldIdLst>
    <p:sldId id="1352" r:id="rId4"/>
  </p:sldIdLst>
  <p:sldSz cx="9906000" cy="6858000" type="A4"/>
  <p:notesSz cx="7010400" cy="9236075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돋움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돋움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돋움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돋움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돋움" pitchFamily="50" charset="-127"/>
        <a:cs typeface="+mn-cs"/>
      </a:defRPr>
    </a:lvl5pPr>
    <a:lvl6pPr marL="2286000" algn="l" defTabSz="914400" rtl="0" eaLnBrk="1" latinLnBrk="1" hangingPunct="1">
      <a:defRPr kumimoji="1" sz="1200" kern="1200">
        <a:solidFill>
          <a:schemeClr val="tx1"/>
        </a:solidFill>
        <a:latin typeface="Arial" pitchFamily="34" charset="0"/>
        <a:ea typeface="돋움" pitchFamily="50" charset="-127"/>
        <a:cs typeface="+mn-cs"/>
      </a:defRPr>
    </a:lvl6pPr>
    <a:lvl7pPr marL="2743200" algn="l" defTabSz="914400" rtl="0" eaLnBrk="1" latinLnBrk="1" hangingPunct="1">
      <a:defRPr kumimoji="1" sz="1200" kern="1200">
        <a:solidFill>
          <a:schemeClr val="tx1"/>
        </a:solidFill>
        <a:latin typeface="Arial" pitchFamily="34" charset="0"/>
        <a:ea typeface="돋움" pitchFamily="50" charset="-127"/>
        <a:cs typeface="+mn-cs"/>
      </a:defRPr>
    </a:lvl7pPr>
    <a:lvl8pPr marL="3200400" algn="l" defTabSz="914400" rtl="0" eaLnBrk="1" latinLnBrk="1" hangingPunct="1">
      <a:defRPr kumimoji="1" sz="1200" kern="1200">
        <a:solidFill>
          <a:schemeClr val="tx1"/>
        </a:solidFill>
        <a:latin typeface="Arial" pitchFamily="34" charset="0"/>
        <a:ea typeface="돋움" pitchFamily="50" charset="-127"/>
        <a:cs typeface="+mn-cs"/>
      </a:defRPr>
    </a:lvl8pPr>
    <a:lvl9pPr marL="3657600" algn="l" defTabSz="914400" rtl="0" eaLnBrk="1" latinLnBrk="1" hangingPunct="1">
      <a:defRPr kumimoji="1" sz="1200" kern="1200">
        <a:solidFill>
          <a:schemeClr val="tx1"/>
        </a:solidFill>
        <a:latin typeface="Arial" pitchFamily="34" charset="0"/>
        <a:ea typeface="돋움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8000"/>
    <a:srgbClr val="FFFF00"/>
    <a:srgbClr val="B2B2B2"/>
    <a:srgbClr val="0000FF"/>
    <a:srgbClr val="FF0000"/>
    <a:srgbClr val="FF85B6"/>
    <a:srgbClr val="FF9900"/>
    <a:srgbClr val="C0C0C0"/>
    <a:srgbClr val="CC0000"/>
    <a:srgbClr val="EAEAE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88" autoAdjust="0"/>
    <p:restoredTop sz="79456" autoAdjust="0"/>
  </p:normalViewPr>
  <p:slideViewPr>
    <p:cSldViewPr>
      <p:cViewPr>
        <p:scale>
          <a:sx n="120" d="100"/>
          <a:sy n="120" d="100"/>
        </p:scale>
        <p:origin x="-78" y="-54"/>
      </p:cViewPr>
      <p:guideLst>
        <p:guide orient="horz" pos="3566"/>
        <p:guide pos="3347"/>
      </p:guideLst>
    </p:cSldViewPr>
  </p:slideViewPr>
  <p:outlineViewPr>
    <p:cViewPr>
      <p:scale>
        <a:sx n="33" d="100"/>
        <a:sy n="33" d="100"/>
      </p:scale>
      <p:origin x="0" y="155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408"/>
    </p:cViewPr>
  </p:sorter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909"/>
        <p:guide pos="220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05" tIns="45452" rIns="90905" bIns="45452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40" y="1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05" tIns="45452" rIns="90905" bIns="45452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3300" y="692150"/>
            <a:ext cx="5003800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05" tIns="45452" rIns="90905" bIns="454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772670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05" tIns="45452" rIns="90905" bIns="45452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40" y="8772670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05" tIns="45452" rIns="90905" bIns="45452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AA5338C1-65DC-4BDB-9316-4F562E2E255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xmlns="" val="8976795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8166163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3575" y="58894"/>
            <a:ext cx="2912977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>
              <a:defRPr lang="ko-KR" altLang="en-US" sz="2000" b="1" u="none" kern="12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 algn="l"/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748814" y="164876"/>
            <a:ext cx="2308644" cy="307777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 algn="r">
              <a:buNone/>
              <a:defRPr sz="14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dirty="0" smtClean="0"/>
              <a:t>마스터 부제목 스타일 편집</a:t>
            </a:r>
            <a:endParaRPr lang="ko-KR" altLang="en-US" dirty="0"/>
          </a:p>
        </p:txBody>
      </p:sp>
      <p:sp>
        <p:nvSpPr>
          <p:cNvPr id="4" name="내용 개체 틀 1"/>
          <p:cNvSpPr>
            <a:spLocks noGrp="1"/>
          </p:cNvSpPr>
          <p:nvPr>
            <p:ph idx="10"/>
          </p:nvPr>
        </p:nvSpPr>
        <p:spPr>
          <a:xfrm>
            <a:off x="330840" y="706688"/>
            <a:ext cx="8915400" cy="418057"/>
          </a:xfrm>
          <a:prstGeom prst="rect">
            <a:avLst/>
          </a:prstGeom>
        </p:spPr>
        <p:txBody>
          <a:bodyPr anchor="t" anchorCtr="0"/>
          <a:lstStyle>
            <a:lvl1pPr marL="0" indent="0">
              <a:buFontTx/>
              <a:buNone/>
              <a:defRPr sz="1600" b="1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</p:txBody>
      </p:sp>
    </p:spTree>
    <p:extLst>
      <p:ext uri="{BB962C8B-B14F-4D97-AF65-F5344CB8AC3E}">
        <p14:creationId xmlns:p14="http://schemas.microsoft.com/office/powerpoint/2010/main" xmlns="" val="3707945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8475" y="67739"/>
            <a:ext cx="2912977" cy="400110"/>
          </a:xfrm>
          <a:prstGeom prst="rect">
            <a:avLst/>
          </a:prstGeom>
        </p:spPr>
        <p:txBody>
          <a:bodyPr wrap="none" anchor="ctr" anchorCtr="0">
            <a:spAutoFit/>
          </a:bodyPr>
          <a:lstStyle>
            <a:lvl1pPr algn="l">
              <a:defRPr sz="2000" b="1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644121" y="160075"/>
            <a:ext cx="2304257" cy="307777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marL="0" indent="0" algn="r">
              <a:buFontTx/>
              <a:buNone/>
              <a:defRPr lang="ko-KR" altLang="en-US" sz="1400" b="1">
                <a:solidFill>
                  <a:schemeClr val="tx2"/>
                </a:solidFill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>
              <a:spcBef>
                <a:spcPct val="0"/>
              </a:spcBef>
            </a:pPr>
            <a:r>
              <a:rPr lang="ko-KR" altLang="en-US" dirty="0" smtClean="0"/>
              <a:t>마스터 부제목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27613415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>
            <a:spLocks noGrp="1"/>
          </p:cNvSpPr>
          <p:nvPr>
            <p:ph type="ctrTitle"/>
          </p:nvPr>
        </p:nvSpPr>
        <p:spPr>
          <a:xfrm>
            <a:off x="200472" y="65644"/>
            <a:ext cx="4752528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algn="l">
              <a:defRPr lang="ko-KR" altLang="en-US" sz="2000" b="1" u="none" kern="12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 algn="l"/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151396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>
            <a:spLocks noGrp="1"/>
          </p:cNvSpPr>
          <p:nvPr>
            <p:ph type="ctrTitle"/>
          </p:nvPr>
        </p:nvSpPr>
        <p:spPr>
          <a:xfrm>
            <a:off x="200472" y="65644"/>
            <a:ext cx="4752528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algn="l">
              <a:defRPr lang="ko-KR" altLang="en-US" sz="2000" b="1" u="none" kern="12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 algn="l"/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5107813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>
            <a:spLocks noGrp="1"/>
          </p:cNvSpPr>
          <p:nvPr>
            <p:ph type="ctrTitle"/>
          </p:nvPr>
        </p:nvSpPr>
        <p:spPr>
          <a:xfrm>
            <a:off x="200472" y="65644"/>
            <a:ext cx="4752528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algn="l">
              <a:defRPr lang="ko-KR" altLang="en-US" sz="2000" b="1" u="none" kern="12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 algn="l"/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6869902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>
            <a:spLocks noGrp="1"/>
          </p:cNvSpPr>
          <p:nvPr>
            <p:ph type="ctrTitle"/>
          </p:nvPr>
        </p:nvSpPr>
        <p:spPr>
          <a:xfrm>
            <a:off x="200472" y="65644"/>
            <a:ext cx="4752528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algn="l">
              <a:defRPr lang="ko-KR" altLang="en-US" sz="2000" b="1" u="none" kern="12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 algn="l"/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729174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>
            <a:spLocks noGrp="1"/>
          </p:cNvSpPr>
          <p:nvPr>
            <p:ph type="ctrTitle"/>
          </p:nvPr>
        </p:nvSpPr>
        <p:spPr>
          <a:xfrm>
            <a:off x="200472" y="65644"/>
            <a:ext cx="4752528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algn="l">
              <a:defRPr lang="ko-KR" altLang="en-US" sz="2000" b="1" u="none" kern="12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 algn="l"/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0407214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>
            <a:spLocks noGrp="1"/>
          </p:cNvSpPr>
          <p:nvPr>
            <p:ph type="ctrTitle"/>
          </p:nvPr>
        </p:nvSpPr>
        <p:spPr>
          <a:xfrm>
            <a:off x="200472" y="65644"/>
            <a:ext cx="4752528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algn="l">
              <a:defRPr lang="ko-KR" altLang="en-US" sz="2000" b="1" u="none" kern="12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 algn="l"/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4054716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00472" y="65644"/>
            <a:ext cx="4752528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algn="l">
              <a:defRPr lang="ko-KR" altLang="en-US" sz="2000" b="1" u="none" kern="12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 algn="l"/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6737702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>
            <a:spLocks noGrp="1"/>
          </p:cNvSpPr>
          <p:nvPr>
            <p:ph type="ctrTitle"/>
          </p:nvPr>
        </p:nvSpPr>
        <p:spPr>
          <a:xfrm>
            <a:off x="200472" y="65644"/>
            <a:ext cx="4752528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algn="l">
              <a:defRPr lang="ko-KR" altLang="en-US" sz="2000" b="1" u="none" kern="12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 algn="l"/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9880924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7948326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>
            <a:spLocks noGrp="1"/>
          </p:cNvSpPr>
          <p:nvPr>
            <p:ph type="ctrTitle"/>
          </p:nvPr>
        </p:nvSpPr>
        <p:spPr>
          <a:xfrm>
            <a:off x="200472" y="65644"/>
            <a:ext cx="4752528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algn="l">
              <a:defRPr lang="ko-KR" altLang="en-US" sz="2000" b="1" u="none" kern="12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 algn="l"/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41541156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>
            <a:spLocks noGrp="1"/>
          </p:cNvSpPr>
          <p:nvPr>
            <p:ph type="ctrTitle"/>
          </p:nvPr>
        </p:nvSpPr>
        <p:spPr>
          <a:xfrm>
            <a:off x="200472" y="65644"/>
            <a:ext cx="4752528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algn="l">
              <a:defRPr lang="ko-KR" altLang="en-US" sz="2000" b="1" u="none" kern="12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 algn="l"/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27394788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>
            <a:spLocks noGrp="1"/>
          </p:cNvSpPr>
          <p:nvPr>
            <p:ph type="ctrTitle"/>
          </p:nvPr>
        </p:nvSpPr>
        <p:spPr>
          <a:xfrm>
            <a:off x="200472" y="65644"/>
            <a:ext cx="4752528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algn="l">
              <a:defRPr lang="ko-KR" altLang="en-US" sz="2000" b="1" u="none" kern="12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 algn="l"/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390785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>
            <a:spLocks noGrp="1"/>
          </p:cNvSpPr>
          <p:nvPr>
            <p:ph type="ctrTitle"/>
          </p:nvPr>
        </p:nvSpPr>
        <p:spPr>
          <a:xfrm>
            <a:off x="200472" y="65644"/>
            <a:ext cx="4752528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algn="l">
              <a:defRPr lang="ko-KR" altLang="en-US" sz="2000" b="1" u="none" kern="12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 algn="l"/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42833634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2236" y="86190"/>
            <a:ext cx="2961067" cy="400110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748814" y="178527"/>
            <a:ext cx="2308644" cy="307777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 algn="r">
              <a:buNone/>
              <a:defRPr sz="14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dirty="0" smtClean="0"/>
              <a:t>마스터 부제목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1567619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>
            <a:spLocks noGrp="1"/>
          </p:cNvSpPr>
          <p:nvPr>
            <p:ph type="ctrTitle"/>
          </p:nvPr>
        </p:nvSpPr>
        <p:spPr>
          <a:xfrm>
            <a:off x="200472" y="65644"/>
            <a:ext cx="4752528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algn="l">
              <a:defRPr lang="ko-KR" altLang="en-US" sz="2000" b="1" u="none" kern="12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 algn="l"/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1085308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8475" y="67739"/>
            <a:ext cx="2912977" cy="400110"/>
          </a:xfrm>
          <a:prstGeom prst="rect">
            <a:avLst/>
          </a:prstGeom>
        </p:spPr>
        <p:txBody>
          <a:bodyPr wrap="none" anchor="ctr" anchorCtr="0">
            <a:spAutoFit/>
          </a:bodyPr>
          <a:lstStyle>
            <a:lvl1pPr algn="l">
              <a:defRPr sz="2000" b="1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675000" y="160075"/>
            <a:ext cx="2273378" cy="307777"/>
          </a:xfrm>
          <a:prstGeom prst="rect">
            <a:avLst/>
          </a:prstGeom>
        </p:spPr>
        <p:txBody>
          <a:bodyPr wrap="none" anchor="ctr" anchorCtr="0">
            <a:spAutoFit/>
          </a:bodyPr>
          <a:lstStyle>
            <a:lvl1pPr marL="0" indent="0" algn="r">
              <a:buFontTx/>
              <a:buNone/>
              <a:defRPr lang="ko-KR" altLang="en-US" sz="1400" b="1">
                <a:solidFill>
                  <a:schemeClr val="tx2"/>
                </a:solidFill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>
              <a:spcBef>
                <a:spcPct val="0"/>
              </a:spcBef>
            </a:pPr>
            <a:r>
              <a:rPr lang="ko-KR" altLang="en-US" dirty="0" smtClean="0"/>
              <a:t>마스터 부제목 스타일 편집</a:t>
            </a:r>
            <a:endParaRPr lang="ko-KR" altLang="en-US" dirty="0"/>
          </a:p>
        </p:txBody>
      </p:sp>
      <p:sp>
        <p:nvSpPr>
          <p:cNvPr id="4" name="내용 개체 틀 1"/>
          <p:cNvSpPr>
            <a:spLocks noGrp="1"/>
          </p:cNvSpPr>
          <p:nvPr>
            <p:ph idx="10"/>
          </p:nvPr>
        </p:nvSpPr>
        <p:spPr>
          <a:xfrm>
            <a:off x="330840" y="634336"/>
            <a:ext cx="3387466" cy="338554"/>
          </a:xfrm>
          <a:prstGeom prst="rect">
            <a:avLst/>
          </a:prstGeom>
        </p:spPr>
        <p:txBody>
          <a:bodyPr wrap="none" anchor="t" anchorCtr="0">
            <a:spAutoFit/>
          </a:bodyPr>
          <a:lstStyle>
            <a:lvl1pPr marL="0" indent="0">
              <a:buFontTx/>
              <a:buNone/>
              <a:defRPr sz="1600" b="1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</p:txBody>
      </p:sp>
    </p:spTree>
    <p:extLst>
      <p:ext uri="{BB962C8B-B14F-4D97-AF65-F5344CB8AC3E}">
        <p14:creationId xmlns:p14="http://schemas.microsoft.com/office/powerpoint/2010/main" xmlns="" val="231359671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3575" y="58894"/>
            <a:ext cx="2912977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>
              <a:defRPr lang="ko-KR" altLang="en-US" sz="2000" b="1" u="none" kern="12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 algn="l"/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748814" y="164876"/>
            <a:ext cx="2308644" cy="307777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 algn="r">
              <a:buNone/>
              <a:defRPr sz="14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dirty="0" smtClean="0"/>
              <a:t>마스터 부제목 스타일 편집</a:t>
            </a:r>
            <a:endParaRPr lang="ko-KR" altLang="en-US" dirty="0"/>
          </a:p>
        </p:txBody>
      </p:sp>
      <p:sp>
        <p:nvSpPr>
          <p:cNvPr id="4" name="내용 개체 틀 1"/>
          <p:cNvSpPr>
            <a:spLocks noGrp="1"/>
          </p:cNvSpPr>
          <p:nvPr>
            <p:ph idx="10"/>
          </p:nvPr>
        </p:nvSpPr>
        <p:spPr>
          <a:xfrm>
            <a:off x="330840" y="706688"/>
            <a:ext cx="8915400" cy="418057"/>
          </a:xfrm>
          <a:prstGeom prst="rect">
            <a:avLst/>
          </a:prstGeom>
        </p:spPr>
        <p:txBody>
          <a:bodyPr anchor="t" anchorCtr="0"/>
          <a:lstStyle>
            <a:lvl1pPr marL="0" indent="0">
              <a:buFontTx/>
              <a:buNone/>
              <a:defRPr sz="1600" b="1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</p:txBody>
      </p:sp>
    </p:spTree>
    <p:extLst>
      <p:ext uri="{BB962C8B-B14F-4D97-AF65-F5344CB8AC3E}">
        <p14:creationId xmlns:p14="http://schemas.microsoft.com/office/powerpoint/2010/main" xmlns="" val="290717377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8475" y="67739"/>
            <a:ext cx="2912977" cy="400110"/>
          </a:xfrm>
          <a:prstGeom prst="rect">
            <a:avLst/>
          </a:prstGeom>
        </p:spPr>
        <p:txBody>
          <a:bodyPr wrap="none" anchor="ctr" anchorCtr="0">
            <a:spAutoFit/>
          </a:bodyPr>
          <a:lstStyle>
            <a:lvl1pPr algn="l">
              <a:defRPr sz="2000" b="1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644121" y="160075"/>
            <a:ext cx="2304257" cy="307777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marL="0" indent="0" algn="r">
              <a:buFontTx/>
              <a:buNone/>
              <a:defRPr lang="ko-KR" altLang="en-US" sz="1400" b="1">
                <a:solidFill>
                  <a:schemeClr val="tx2"/>
                </a:solidFill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>
              <a:spcBef>
                <a:spcPct val="0"/>
              </a:spcBef>
            </a:pPr>
            <a:r>
              <a:rPr lang="ko-KR" altLang="en-US" dirty="0" smtClean="0"/>
              <a:t>마스터 부제목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8284657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>
            <a:spLocks noGrp="1"/>
          </p:cNvSpPr>
          <p:nvPr>
            <p:ph type="ctrTitle"/>
          </p:nvPr>
        </p:nvSpPr>
        <p:spPr>
          <a:xfrm>
            <a:off x="200472" y="65644"/>
            <a:ext cx="4752528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algn="l">
              <a:defRPr lang="ko-KR" altLang="en-US" sz="2000" b="1" u="none" kern="12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 algn="l"/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093146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개체 틀 1"/>
          <p:cNvSpPr>
            <a:spLocks noGrp="1"/>
          </p:cNvSpPr>
          <p:nvPr>
            <p:ph type="title"/>
          </p:nvPr>
        </p:nvSpPr>
        <p:spPr bwMode="auto">
          <a:xfrm>
            <a:off x="77789" y="59692"/>
            <a:ext cx="4659188" cy="400110"/>
          </a:xfrm>
          <a:prstGeom prst="rect">
            <a:avLst/>
          </a:prstGeom>
          <a:noFill/>
          <a:ln>
            <a:noFill/>
          </a:ln>
          <a:extLst/>
        </p:spPr>
        <p:txBody>
          <a:bodyPr lIns="122182" tIns="61091" rIns="122182" bIns="61091"/>
          <a:lstStyle/>
          <a:p>
            <a:pPr lvl="0"/>
            <a:r>
              <a:rPr lang="ko-KR" altLang="en-US" dirty="0" smtClean="0"/>
              <a:t>마스터 제목 스타일 편집</a:t>
            </a:r>
          </a:p>
        </p:txBody>
      </p:sp>
    </p:spTree>
    <p:extLst>
      <p:ext uri="{BB962C8B-B14F-4D97-AF65-F5344CB8AC3E}">
        <p14:creationId xmlns:p14="http://schemas.microsoft.com/office/powerpoint/2010/main" xmlns="" val="4321605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>
            <a:spLocks noGrp="1"/>
          </p:cNvSpPr>
          <p:nvPr>
            <p:ph type="ctrTitle"/>
          </p:nvPr>
        </p:nvSpPr>
        <p:spPr>
          <a:xfrm>
            <a:off x="200472" y="65644"/>
            <a:ext cx="4752528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algn="l">
              <a:defRPr lang="ko-KR" altLang="en-US" sz="2000" b="1" u="none" kern="12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 algn="l"/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4445917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>
            <a:spLocks noGrp="1"/>
          </p:cNvSpPr>
          <p:nvPr>
            <p:ph type="ctrTitle"/>
          </p:nvPr>
        </p:nvSpPr>
        <p:spPr>
          <a:xfrm>
            <a:off x="200472" y="65644"/>
            <a:ext cx="4752528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algn="l">
              <a:defRPr lang="ko-KR" altLang="en-US" sz="2000" b="1" u="none" kern="12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 algn="l"/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223067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>
            <a:spLocks noGrp="1"/>
          </p:cNvSpPr>
          <p:nvPr>
            <p:ph type="ctrTitle"/>
          </p:nvPr>
        </p:nvSpPr>
        <p:spPr>
          <a:xfrm>
            <a:off x="200472" y="65644"/>
            <a:ext cx="4752528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algn="l">
              <a:defRPr lang="ko-KR" altLang="en-US" sz="2000" b="1" u="none" kern="12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 algn="l"/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785383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>
            <a:spLocks noGrp="1"/>
          </p:cNvSpPr>
          <p:nvPr>
            <p:ph type="ctrTitle"/>
          </p:nvPr>
        </p:nvSpPr>
        <p:spPr>
          <a:xfrm>
            <a:off x="200472" y="65644"/>
            <a:ext cx="4752528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algn="l">
              <a:defRPr lang="ko-KR" altLang="en-US" sz="2000" b="1" u="none" kern="12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 algn="l"/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541732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>
            <a:spLocks noGrp="1"/>
          </p:cNvSpPr>
          <p:nvPr>
            <p:ph type="ctrTitle"/>
          </p:nvPr>
        </p:nvSpPr>
        <p:spPr>
          <a:xfrm>
            <a:off x="200472" y="65644"/>
            <a:ext cx="4752528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algn="l">
              <a:defRPr lang="ko-KR" altLang="en-US" sz="2000" b="1" u="none" kern="12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 algn="l"/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2111941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00472" y="65644"/>
            <a:ext cx="4752528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algn="l">
              <a:defRPr lang="ko-KR" altLang="en-US" sz="2000" b="1" u="none" kern="12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 algn="l"/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1473420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>
            <a:spLocks noGrp="1"/>
          </p:cNvSpPr>
          <p:nvPr>
            <p:ph type="ctrTitle"/>
          </p:nvPr>
        </p:nvSpPr>
        <p:spPr>
          <a:xfrm>
            <a:off x="200472" y="65644"/>
            <a:ext cx="4752528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algn="l">
              <a:defRPr lang="ko-KR" altLang="en-US" sz="2000" b="1" u="none" kern="12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 algn="l"/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822601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>
            <a:spLocks noGrp="1"/>
          </p:cNvSpPr>
          <p:nvPr>
            <p:ph type="ctrTitle"/>
          </p:nvPr>
        </p:nvSpPr>
        <p:spPr>
          <a:xfrm>
            <a:off x="200472" y="65644"/>
            <a:ext cx="4752528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algn="l">
              <a:defRPr lang="ko-KR" altLang="en-US" sz="2000" b="1" u="none" kern="12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 algn="l"/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29122943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8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>
            <a:spLocks noGrp="1"/>
          </p:cNvSpPr>
          <p:nvPr>
            <p:ph type="ctrTitle"/>
          </p:nvPr>
        </p:nvSpPr>
        <p:spPr>
          <a:xfrm>
            <a:off x="200472" y="65644"/>
            <a:ext cx="4752528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algn="l">
              <a:defRPr lang="ko-KR" altLang="en-US" sz="2000" b="1" u="none" kern="12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 algn="l"/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2002037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9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>
            <a:spLocks noGrp="1"/>
          </p:cNvSpPr>
          <p:nvPr>
            <p:ph type="ctrTitle"/>
          </p:nvPr>
        </p:nvSpPr>
        <p:spPr>
          <a:xfrm>
            <a:off x="200472" y="65644"/>
            <a:ext cx="4752528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algn="l">
              <a:defRPr lang="ko-KR" altLang="en-US" sz="2000" b="1" u="none" kern="12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 algn="l"/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764169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Line 14"/>
          <p:cNvSpPr>
            <a:spLocks noChangeShapeType="1"/>
          </p:cNvSpPr>
          <p:nvPr userDrawn="1"/>
        </p:nvSpPr>
        <p:spPr bwMode="auto">
          <a:xfrm>
            <a:off x="0" y="534987"/>
            <a:ext cx="99060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  <p:txBody>
          <a:bodyPr lIns="91381" tIns="45693" rIns="91381" bIns="45693"/>
          <a:lstStyle/>
          <a:p>
            <a:pPr>
              <a:defRPr/>
            </a:pPr>
            <a:endParaRPr lang="ko-KR" altLang="en-US" sz="1800" dirty="0">
              <a:solidFill>
                <a:prstClr val="black"/>
              </a:solidFill>
              <a:latin typeface="굴림" charset="-127"/>
              <a:ea typeface="굴림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5491270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0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>
            <a:spLocks noGrp="1"/>
          </p:cNvSpPr>
          <p:nvPr>
            <p:ph type="ctrTitle"/>
          </p:nvPr>
        </p:nvSpPr>
        <p:spPr>
          <a:xfrm>
            <a:off x="200472" y="65644"/>
            <a:ext cx="4752528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algn="l">
              <a:defRPr lang="ko-KR" altLang="en-US" sz="2000" b="1" u="none" kern="12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 algn="l"/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8031568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1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2236" y="86190"/>
            <a:ext cx="2961067" cy="400110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748814" y="178527"/>
            <a:ext cx="2308644" cy="307777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 algn="r">
              <a:buNone/>
              <a:defRPr sz="14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dirty="0" smtClean="0"/>
              <a:t>마스터 부제목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53233818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2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>
            <a:spLocks noGrp="1"/>
          </p:cNvSpPr>
          <p:nvPr>
            <p:ph type="ctrTitle"/>
          </p:nvPr>
        </p:nvSpPr>
        <p:spPr>
          <a:xfrm>
            <a:off x="200472" y="65644"/>
            <a:ext cx="4752528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algn="l">
              <a:defRPr lang="ko-KR" altLang="en-US" sz="2000" b="1" u="none" kern="12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 algn="l"/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734869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21865930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8474" y="67739"/>
            <a:ext cx="2912977" cy="400110"/>
          </a:xfrm>
          <a:prstGeom prst="rect">
            <a:avLst/>
          </a:prstGeom>
        </p:spPr>
        <p:txBody>
          <a:bodyPr wrap="none" anchor="ctr" anchorCtr="0">
            <a:spAutoFit/>
          </a:bodyPr>
          <a:lstStyle>
            <a:lvl1pPr algn="l">
              <a:defRPr sz="2000" b="1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675000" y="160075"/>
            <a:ext cx="2273378" cy="307777"/>
          </a:xfrm>
          <a:prstGeom prst="rect">
            <a:avLst/>
          </a:prstGeom>
        </p:spPr>
        <p:txBody>
          <a:bodyPr wrap="none" anchor="ctr" anchorCtr="0">
            <a:spAutoFit/>
          </a:bodyPr>
          <a:lstStyle>
            <a:lvl1pPr marL="0" indent="0" algn="r">
              <a:buFontTx/>
              <a:buNone/>
              <a:defRPr lang="ko-KR" altLang="en-US" sz="1400" b="1">
                <a:solidFill>
                  <a:schemeClr val="tx2"/>
                </a:solidFill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>
              <a:spcBef>
                <a:spcPct val="0"/>
              </a:spcBef>
            </a:pPr>
            <a:r>
              <a:rPr lang="ko-KR" altLang="en-US" dirty="0" smtClean="0"/>
              <a:t>마스터 부제목 스타일 편집</a:t>
            </a:r>
            <a:endParaRPr lang="ko-KR" altLang="en-US" dirty="0"/>
          </a:p>
        </p:txBody>
      </p:sp>
      <p:sp>
        <p:nvSpPr>
          <p:cNvPr id="4" name="내용 개체 틀 1"/>
          <p:cNvSpPr>
            <a:spLocks noGrp="1"/>
          </p:cNvSpPr>
          <p:nvPr>
            <p:ph idx="10"/>
          </p:nvPr>
        </p:nvSpPr>
        <p:spPr>
          <a:xfrm>
            <a:off x="330840" y="634336"/>
            <a:ext cx="3387466" cy="338554"/>
          </a:xfrm>
          <a:prstGeom prst="rect">
            <a:avLst/>
          </a:prstGeom>
        </p:spPr>
        <p:txBody>
          <a:bodyPr wrap="none" anchor="t" anchorCtr="0">
            <a:spAutoFit/>
          </a:bodyPr>
          <a:lstStyle>
            <a:lvl1pPr marL="0" indent="0">
              <a:buFontTx/>
              <a:buNone/>
              <a:defRPr sz="1600" b="1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</p:txBody>
      </p:sp>
    </p:spTree>
    <p:extLst>
      <p:ext uri="{BB962C8B-B14F-4D97-AF65-F5344CB8AC3E}">
        <p14:creationId xmlns:p14="http://schemas.microsoft.com/office/powerpoint/2010/main" xmlns="" val="159524015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4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3575" y="58894"/>
            <a:ext cx="2912977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>
              <a:defRPr lang="ko-KR" altLang="en-US" sz="2000" b="1" u="none" kern="12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 algn="l"/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748814" y="164876"/>
            <a:ext cx="2308644" cy="307777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 algn="r">
              <a:buNone/>
              <a:defRPr sz="14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dirty="0" smtClean="0"/>
              <a:t>마스터 부제목 스타일 편집</a:t>
            </a:r>
            <a:endParaRPr lang="ko-KR" altLang="en-US" dirty="0"/>
          </a:p>
        </p:txBody>
      </p:sp>
      <p:sp>
        <p:nvSpPr>
          <p:cNvPr id="4" name="내용 개체 틀 1"/>
          <p:cNvSpPr>
            <a:spLocks noGrp="1"/>
          </p:cNvSpPr>
          <p:nvPr>
            <p:ph idx="10"/>
          </p:nvPr>
        </p:nvSpPr>
        <p:spPr>
          <a:xfrm>
            <a:off x="330840" y="706688"/>
            <a:ext cx="8915400" cy="418057"/>
          </a:xfrm>
          <a:prstGeom prst="rect">
            <a:avLst/>
          </a:prstGeom>
        </p:spPr>
        <p:txBody>
          <a:bodyPr anchor="t" anchorCtr="0"/>
          <a:lstStyle>
            <a:lvl1pPr marL="0" indent="0">
              <a:buFontTx/>
              <a:buNone/>
              <a:defRPr sz="1600" b="1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</p:txBody>
      </p:sp>
    </p:spTree>
    <p:extLst>
      <p:ext uri="{BB962C8B-B14F-4D97-AF65-F5344CB8AC3E}">
        <p14:creationId xmlns:p14="http://schemas.microsoft.com/office/powerpoint/2010/main" xmlns="" val="145175718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5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8475" y="67739"/>
            <a:ext cx="2912977" cy="400110"/>
          </a:xfrm>
          <a:prstGeom prst="rect">
            <a:avLst/>
          </a:prstGeom>
        </p:spPr>
        <p:txBody>
          <a:bodyPr wrap="none" anchor="ctr" anchorCtr="0">
            <a:spAutoFit/>
          </a:bodyPr>
          <a:lstStyle>
            <a:lvl1pPr algn="l">
              <a:defRPr sz="2000" b="1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644121" y="160075"/>
            <a:ext cx="2304257" cy="307777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marL="0" indent="0" algn="r">
              <a:buFontTx/>
              <a:buNone/>
              <a:defRPr lang="ko-KR" altLang="en-US" sz="1400" b="1">
                <a:solidFill>
                  <a:schemeClr val="tx2"/>
                </a:solidFill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>
              <a:spcBef>
                <a:spcPct val="0"/>
              </a:spcBef>
            </a:pPr>
            <a:r>
              <a:rPr lang="ko-KR" altLang="en-US" dirty="0" smtClean="0"/>
              <a:t>마스터 부제목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01400746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6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>
            <a:spLocks noGrp="1"/>
          </p:cNvSpPr>
          <p:nvPr>
            <p:ph type="ctrTitle"/>
          </p:nvPr>
        </p:nvSpPr>
        <p:spPr>
          <a:xfrm>
            <a:off x="200472" y="65644"/>
            <a:ext cx="4752528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algn="l">
              <a:defRPr lang="ko-KR" altLang="en-US" sz="2000" b="1" u="none" kern="12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 algn="l"/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9527783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7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>
            <a:spLocks noGrp="1"/>
          </p:cNvSpPr>
          <p:nvPr>
            <p:ph type="ctrTitle"/>
          </p:nvPr>
        </p:nvSpPr>
        <p:spPr>
          <a:xfrm>
            <a:off x="200472" y="65644"/>
            <a:ext cx="4752528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algn="l">
              <a:defRPr lang="ko-KR" altLang="en-US" sz="2000" b="1" u="none" kern="12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 algn="l"/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29238792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8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>
            <a:spLocks noGrp="1"/>
          </p:cNvSpPr>
          <p:nvPr>
            <p:ph type="ctrTitle"/>
          </p:nvPr>
        </p:nvSpPr>
        <p:spPr>
          <a:xfrm>
            <a:off x="200472" y="65644"/>
            <a:ext cx="4752528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algn="l">
              <a:defRPr lang="ko-KR" altLang="en-US" sz="2000" b="1" u="none" kern="12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 algn="l"/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2911051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4"/>
          <p:cNvSpPr txBox="1">
            <a:spLocks noChangeArrowheads="1"/>
          </p:cNvSpPr>
          <p:nvPr userDrawn="1"/>
        </p:nvSpPr>
        <p:spPr bwMode="auto">
          <a:xfrm>
            <a:off x="5470538" y="152401"/>
            <a:ext cx="1402877" cy="230798"/>
          </a:xfrm>
          <a:prstGeom prst="rect">
            <a:avLst/>
          </a:prstGeom>
          <a:noFill/>
          <a:ln w="9525" algn="ctr">
            <a:solidFill>
              <a:srgbClr val="B2B2B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05" tIns="45703" rIns="91405" bIns="45703">
            <a:spAutoFit/>
          </a:bodyPr>
          <a:lstStyle>
            <a:lvl1pPr defTabSz="1222375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defTabSz="1222375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defTabSz="1222375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defTabSz="1222375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defTabSz="1222375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defTabSz="1222375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defTabSz="1222375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defTabSz="1222375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defTabSz="1222375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latinLnBrk="0">
              <a:defRPr/>
            </a:pPr>
            <a:r>
              <a:rPr kumimoji="0" lang="en-US" altLang="ko-KR" sz="900" b="1" dirty="0" smtClean="0">
                <a:solidFill>
                  <a:srgbClr val="B2B2B2"/>
                </a:solidFill>
                <a:latin typeface="Arial" charset="0"/>
                <a:cs typeface="Arial" charset="0"/>
              </a:rPr>
              <a:t>LGE Internal Use Only</a:t>
            </a:r>
          </a:p>
        </p:txBody>
      </p:sp>
      <p:sp>
        <p:nvSpPr>
          <p:cNvPr id="3" name="Line 14"/>
          <p:cNvSpPr>
            <a:spLocks noChangeShapeType="1"/>
          </p:cNvSpPr>
          <p:nvPr userDrawn="1"/>
        </p:nvSpPr>
        <p:spPr bwMode="auto">
          <a:xfrm>
            <a:off x="0" y="534988"/>
            <a:ext cx="990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8425" tIns="34212" rIns="68425" bIns="34212"/>
          <a:lstStyle/>
          <a:p>
            <a:endParaRPr lang="ko-KR" altLang="en-US" sz="180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5775359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9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>
            <a:spLocks noGrp="1"/>
          </p:cNvSpPr>
          <p:nvPr>
            <p:ph type="ctrTitle"/>
          </p:nvPr>
        </p:nvSpPr>
        <p:spPr>
          <a:xfrm>
            <a:off x="200472" y="65644"/>
            <a:ext cx="4752528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algn="l">
              <a:defRPr lang="ko-KR" altLang="en-US" sz="2000" b="1" u="none" kern="12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 algn="l"/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6329089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0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>
            <a:spLocks noGrp="1"/>
          </p:cNvSpPr>
          <p:nvPr>
            <p:ph type="ctrTitle"/>
          </p:nvPr>
        </p:nvSpPr>
        <p:spPr>
          <a:xfrm>
            <a:off x="200472" y="65644"/>
            <a:ext cx="4752528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algn="l">
              <a:defRPr lang="ko-KR" altLang="en-US" sz="2000" b="1" u="none" kern="12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 algn="l"/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20433361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1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>
            <a:spLocks noGrp="1"/>
          </p:cNvSpPr>
          <p:nvPr>
            <p:ph type="ctrTitle"/>
          </p:nvPr>
        </p:nvSpPr>
        <p:spPr>
          <a:xfrm>
            <a:off x="200472" y="65644"/>
            <a:ext cx="4752528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algn="l">
              <a:defRPr lang="ko-KR" altLang="en-US" sz="2000" b="1" u="none" kern="12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 algn="l"/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2006570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00472" y="65644"/>
            <a:ext cx="4752528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algn="l">
              <a:defRPr lang="ko-KR" altLang="en-US" sz="2000" b="1" u="none" kern="12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 algn="l"/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147345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2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>
            <a:spLocks noGrp="1"/>
          </p:cNvSpPr>
          <p:nvPr>
            <p:ph type="ctrTitle"/>
          </p:nvPr>
        </p:nvSpPr>
        <p:spPr>
          <a:xfrm>
            <a:off x="200472" y="65644"/>
            <a:ext cx="4752528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algn="l">
              <a:defRPr lang="ko-KR" altLang="en-US" sz="2000" b="1" u="none" kern="12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 algn="l"/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40836716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3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>
            <a:spLocks noGrp="1"/>
          </p:cNvSpPr>
          <p:nvPr>
            <p:ph type="ctrTitle"/>
          </p:nvPr>
        </p:nvSpPr>
        <p:spPr>
          <a:xfrm>
            <a:off x="200472" y="65644"/>
            <a:ext cx="4752528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algn="l">
              <a:defRPr lang="ko-KR" altLang="en-US" sz="2000" b="1" u="none" kern="12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 algn="l"/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287212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4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>
            <a:spLocks noGrp="1"/>
          </p:cNvSpPr>
          <p:nvPr>
            <p:ph type="ctrTitle"/>
          </p:nvPr>
        </p:nvSpPr>
        <p:spPr>
          <a:xfrm>
            <a:off x="200472" y="65644"/>
            <a:ext cx="4752528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algn="l">
              <a:defRPr lang="ko-KR" altLang="en-US" sz="2000" b="1" u="none" kern="12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 algn="l"/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5177775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5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>
            <a:spLocks noGrp="1"/>
          </p:cNvSpPr>
          <p:nvPr>
            <p:ph type="ctrTitle"/>
          </p:nvPr>
        </p:nvSpPr>
        <p:spPr>
          <a:xfrm>
            <a:off x="200472" y="65644"/>
            <a:ext cx="4752528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algn="l">
              <a:defRPr lang="ko-KR" altLang="en-US" sz="2000" b="1" u="none" kern="12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 algn="l"/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6676504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6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>
            <a:spLocks noGrp="1"/>
          </p:cNvSpPr>
          <p:nvPr>
            <p:ph type="ctrTitle"/>
          </p:nvPr>
        </p:nvSpPr>
        <p:spPr>
          <a:xfrm>
            <a:off x="200472" y="65644"/>
            <a:ext cx="4752528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algn="l">
              <a:defRPr lang="ko-KR" altLang="en-US" sz="2000" b="1" u="none" kern="12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 algn="l"/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525996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7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2236" y="86190"/>
            <a:ext cx="2961067" cy="400110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748814" y="178527"/>
            <a:ext cx="2308644" cy="307777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 algn="r">
              <a:buNone/>
              <a:defRPr sz="14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dirty="0" smtClean="0"/>
              <a:t>마스터 부제목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491637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4"/>
          <p:cNvSpPr txBox="1">
            <a:spLocks noChangeArrowheads="1"/>
          </p:cNvSpPr>
          <p:nvPr userDrawn="1"/>
        </p:nvSpPr>
        <p:spPr bwMode="auto">
          <a:xfrm>
            <a:off x="5470538" y="152401"/>
            <a:ext cx="1402877" cy="230798"/>
          </a:xfrm>
          <a:prstGeom prst="rect">
            <a:avLst/>
          </a:prstGeom>
          <a:noFill/>
          <a:ln w="9525" algn="ctr">
            <a:solidFill>
              <a:srgbClr val="B2B2B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1405" tIns="45703" rIns="91405" bIns="45703">
            <a:spAutoFit/>
          </a:bodyPr>
          <a:lstStyle>
            <a:lvl1pPr defTabSz="1222375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defTabSz="1222375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defTabSz="1222375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defTabSz="1222375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defTabSz="1222375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defTabSz="1222375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defTabSz="1222375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defTabSz="1222375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defTabSz="1222375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latinLnBrk="0">
              <a:defRPr/>
            </a:pPr>
            <a:r>
              <a:rPr kumimoji="0" lang="en-US" altLang="ko-KR" sz="900" b="1" dirty="0" smtClean="0">
                <a:solidFill>
                  <a:srgbClr val="B2B2B2"/>
                </a:solidFill>
                <a:latin typeface="Arial" charset="0"/>
                <a:cs typeface="Arial" charset="0"/>
              </a:rPr>
              <a:t>LGE Internal Use Only</a:t>
            </a:r>
          </a:p>
        </p:txBody>
      </p:sp>
      <p:sp>
        <p:nvSpPr>
          <p:cNvPr id="3" name="Line 14"/>
          <p:cNvSpPr>
            <a:spLocks noChangeShapeType="1"/>
          </p:cNvSpPr>
          <p:nvPr userDrawn="1"/>
        </p:nvSpPr>
        <p:spPr bwMode="auto">
          <a:xfrm>
            <a:off x="0" y="534988"/>
            <a:ext cx="990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8425" tIns="34212" rIns="68425" bIns="34212"/>
          <a:lstStyle/>
          <a:p>
            <a:endParaRPr lang="ko-KR" altLang="en-US" sz="180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9001741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8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>
            <a:spLocks noGrp="1"/>
          </p:cNvSpPr>
          <p:nvPr>
            <p:ph type="ctrTitle"/>
          </p:nvPr>
        </p:nvSpPr>
        <p:spPr>
          <a:xfrm>
            <a:off x="200472" y="65644"/>
            <a:ext cx="4752528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>
            <a:lvl1pPr algn="l">
              <a:defRPr lang="ko-KR" altLang="en-US" sz="2000" b="1" u="none" kern="1200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 algn="l"/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372305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8629915" y="9525"/>
            <a:ext cx="1238250" cy="838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13760" y="523878"/>
            <a:ext cx="9484652" cy="3905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286003"/>
            <a:ext cx="8420100" cy="933451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2950" y="3200400"/>
            <a:ext cx="7677150" cy="8382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Line 14"/>
          <p:cNvSpPr>
            <a:spLocks noChangeShapeType="1"/>
          </p:cNvSpPr>
          <p:nvPr userDrawn="1"/>
        </p:nvSpPr>
        <p:spPr bwMode="auto">
          <a:xfrm>
            <a:off x="0" y="534987"/>
            <a:ext cx="990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91357" tIns="45682" rIns="91357" bIns="45682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800" dirty="0">
              <a:solidFill>
                <a:prstClr val="black"/>
              </a:solidFill>
              <a:latin typeface="Arial"/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969504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68"/>
          <p:cNvSpPr txBox="1">
            <a:spLocks noChangeArrowheads="1"/>
          </p:cNvSpPr>
          <p:nvPr userDrawn="1"/>
        </p:nvSpPr>
        <p:spPr bwMode="auto">
          <a:xfrm>
            <a:off x="4089400" y="153988"/>
            <a:ext cx="1716088" cy="284162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eaLnBrk="1" hangingPunct="1">
              <a:defRPr/>
            </a:pPr>
            <a:r>
              <a:rPr lang="en-US" altLang="ko-KR" smtClean="0">
                <a:solidFill>
                  <a:srgbClr val="C0C0C0"/>
                </a:solidFill>
                <a:latin typeface="Arial" charset="0"/>
                <a:ea typeface="맑은 고딕" pitchFamily="50" charset="-127"/>
              </a:rPr>
              <a:t>LGE Internal Use Only</a:t>
            </a:r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6456" y="86288"/>
            <a:ext cx="2637260" cy="369332"/>
          </a:xfrm>
          <a:prstGeom prst="rect">
            <a:avLst/>
          </a:prstGeom>
        </p:spPr>
        <p:txBody>
          <a:bodyPr wrap="none">
            <a:spAutoFit/>
          </a:bodyPr>
          <a:lstStyle>
            <a:lvl1pPr algn="l">
              <a:defRPr sz="1800" b="1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432149" y="147843"/>
            <a:ext cx="2273379" cy="307777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r">
              <a:buFontTx/>
              <a:buNone/>
              <a:defRPr lang="ko-KR" altLang="en-US" sz="1400" b="1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/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6" name="텍스트 개체 틀 2"/>
          <p:cNvSpPr>
            <a:spLocks noGrp="1"/>
          </p:cNvSpPr>
          <p:nvPr>
            <p:ph type="body" idx="10"/>
          </p:nvPr>
        </p:nvSpPr>
        <p:spPr>
          <a:xfrm>
            <a:off x="276248" y="620688"/>
            <a:ext cx="2978701" cy="307777"/>
          </a:xfrm>
          <a:prstGeom prst="rect">
            <a:avLst/>
          </a:prstGeom>
        </p:spPr>
        <p:txBody>
          <a:bodyPr wrap="none" anchor="b">
            <a:spAutoFit/>
          </a:bodyPr>
          <a:lstStyle>
            <a:lvl1pPr marL="0" indent="0">
              <a:buNone/>
              <a:defRPr sz="1400" b="1">
                <a:latin typeface="Arial" panose="020B0604020202020204" pitchFamily="34" charset="0"/>
                <a:ea typeface="돋움" panose="020B0600000101010101" pitchFamily="50" charset="-127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  <p:extLst>
      <p:ext uri="{BB962C8B-B14F-4D97-AF65-F5344CB8AC3E}">
        <p14:creationId xmlns:p14="http://schemas.microsoft.com/office/powerpoint/2010/main" xmlns="" val="19375058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4"/>
          <p:cNvSpPr>
            <a:spLocks noChangeShapeType="1"/>
          </p:cNvSpPr>
          <p:nvPr userDrawn="1"/>
        </p:nvSpPr>
        <p:spPr bwMode="auto">
          <a:xfrm>
            <a:off x="0" y="476250"/>
            <a:ext cx="990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ko-KR" altLang="en-US" sz="1800">
              <a:solidFill>
                <a:srgbClr val="000000"/>
              </a:solidFill>
              <a:latin typeface="굴림" charset="-127"/>
              <a:ea typeface="굴림" charset="-127"/>
            </a:endParaRPr>
          </a:p>
        </p:txBody>
      </p:sp>
      <p:sp>
        <p:nvSpPr>
          <p:cNvPr id="5" name="Text Box 168"/>
          <p:cNvSpPr txBox="1">
            <a:spLocks noChangeArrowheads="1"/>
          </p:cNvSpPr>
          <p:nvPr userDrawn="1"/>
        </p:nvSpPr>
        <p:spPr bwMode="auto">
          <a:xfrm>
            <a:off x="4089400" y="153988"/>
            <a:ext cx="1716088" cy="284162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eaLnBrk="1" hangingPunct="1">
              <a:defRPr/>
            </a:pPr>
            <a:r>
              <a:rPr lang="en-US" altLang="ko-KR" smtClean="0">
                <a:solidFill>
                  <a:srgbClr val="C0C0C0"/>
                </a:solidFill>
                <a:latin typeface="Arial" charset="0"/>
                <a:ea typeface="맑은 고딕" pitchFamily="50" charset="-127"/>
              </a:rPr>
              <a:t>LGE Internal Use Only</a:t>
            </a:r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6456" y="86288"/>
            <a:ext cx="2637260" cy="369332"/>
          </a:xfrm>
          <a:prstGeom prst="rect">
            <a:avLst/>
          </a:prstGeom>
        </p:spPr>
        <p:txBody>
          <a:bodyPr wrap="none">
            <a:spAutoFit/>
          </a:bodyPr>
          <a:lstStyle>
            <a:lvl1pPr algn="l">
              <a:defRPr sz="1800" b="1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432149" y="147843"/>
            <a:ext cx="2273379" cy="307777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r">
              <a:buFontTx/>
              <a:buNone/>
              <a:defRPr lang="ko-KR" altLang="en-US" sz="1400" b="1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/>
            <a:r>
              <a:rPr lang="ko-KR" altLang="en-US" smtClean="0"/>
              <a:t>마스터 부제목 스타일 편집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9599728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4"/>
          <p:cNvSpPr>
            <a:spLocks noChangeShapeType="1"/>
          </p:cNvSpPr>
          <p:nvPr userDrawn="1"/>
        </p:nvSpPr>
        <p:spPr bwMode="auto">
          <a:xfrm>
            <a:off x="0" y="476250"/>
            <a:ext cx="990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ko-KR" altLang="en-US" sz="1800">
              <a:solidFill>
                <a:srgbClr val="000000"/>
              </a:solidFill>
              <a:latin typeface="굴림" charset="-127"/>
              <a:ea typeface="굴림" charset="-127"/>
            </a:endParaRPr>
          </a:p>
        </p:txBody>
      </p:sp>
      <p:sp>
        <p:nvSpPr>
          <p:cNvPr id="5" name="Text Box 168"/>
          <p:cNvSpPr txBox="1">
            <a:spLocks noChangeArrowheads="1"/>
          </p:cNvSpPr>
          <p:nvPr userDrawn="1"/>
        </p:nvSpPr>
        <p:spPr bwMode="auto">
          <a:xfrm>
            <a:off x="4089400" y="153988"/>
            <a:ext cx="1716088" cy="284162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eaLnBrk="1" hangingPunct="1">
              <a:defRPr/>
            </a:pPr>
            <a:r>
              <a:rPr lang="en-US" altLang="ko-KR" smtClean="0">
                <a:solidFill>
                  <a:srgbClr val="C0C0C0"/>
                </a:solidFill>
                <a:latin typeface="Arial" charset="0"/>
                <a:ea typeface="맑은 고딕" pitchFamily="50" charset="-127"/>
              </a:rPr>
              <a:t>LGE Internal Use Only</a:t>
            </a:r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6456" y="86288"/>
            <a:ext cx="2637260" cy="369332"/>
          </a:xfrm>
          <a:prstGeom prst="rect">
            <a:avLst/>
          </a:prstGeom>
        </p:spPr>
        <p:txBody>
          <a:bodyPr wrap="none">
            <a:spAutoFit/>
          </a:bodyPr>
          <a:lstStyle>
            <a:lvl1pPr algn="l">
              <a:defRPr sz="1800" b="1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1694683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4"/>
          <p:cNvSpPr>
            <a:spLocks noChangeShapeType="1"/>
          </p:cNvSpPr>
          <p:nvPr userDrawn="1"/>
        </p:nvSpPr>
        <p:spPr bwMode="auto">
          <a:xfrm>
            <a:off x="0" y="476250"/>
            <a:ext cx="990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ko-KR" altLang="en-US" sz="1800">
              <a:solidFill>
                <a:srgbClr val="000000"/>
              </a:solidFill>
              <a:latin typeface="굴림" charset="-127"/>
              <a:ea typeface="굴림" charset="-127"/>
            </a:endParaRPr>
          </a:p>
        </p:txBody>
      </p:sp>
      <p:sp>
        <p:nvSpPr>
          <p:cNvPr id="5" name="Text Box 168"/>
          <p:cNvSpPr txBox="1">
            <a:spLocks noChangeArrowheads="1"/>
          </p:cNvSpPr>
          <p:nvPr userDrawn="1"/>
        </p:nvSpPr>
        <p:spPr bwMode="auto">
          <a:xfrm>
            <a:off x="4089400" y="153988"/>
            <a:ext cx="1716088" cy="284162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eaLnBrk="1" hangingPunct="1">
              <a:defRPr/>
            </a:pPr>
            <a:r>
              <a:rPr lang="en-US" altLang="ko-KR" smtClean="0">
                <a:solidFill>
                  <a:srgbClr val="C0C0C0"/>
                </a:solidFill>
                <a:latin typeface="Arial" charset="0"/>
                <a:ea typeface="맑은 고딕" pitchFamily="50" charset="-127"/>
              </a:rPr>
              <a:t>LGE Internal Use Only</a:t>
            </a:r>
          </a:p>
        </p:txBody>
      </p:sp>
    </p:spTree>
    <p:extLst>
      <p:ext uri="{BB962C8B-B14F-4D97-AF65-F5344CB8AC3E}">
        <p14:creationId xmlns:p14="http://schemas.microsoft.com/office/powerpoint/2010/main" xmlns="" val="378307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550" y="96714"/>
            <a:ext cx="89154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>
                <a:solidFill>
                  <a:srgbClr val="AC0648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024" y="685801"/>
            <a:ext cx="9563100" cy="55743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31087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 userDrawn="1"/>
        </p:nvSpPr>
        <p:spPr>
          <a:xfrm>
            <a:off x="8629915" y="9525"/>
            <a:ext cx="1238250" cy="838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5613" latinLnBrk="0"/>
            <a:endParaRPr kumimoji="0" lang="ko-KR" altLang="ko-KR" sz="1800" dirty="0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5" name="Rectangle 10"/>
          <p:cNvSpPr/>
          <p:nvPr userDrawn="1"/>
        </p:nvSpPr>
        <p:spPr>
          <a:xfrm>
            <a:off x="10319" y="381001"/>
            <a:ext cx="9482931" cy="3905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5613" latinLnBrk="0"/>
            <a:endParaRPr kumimoji="0" lang="ko-KR" altLang="ko-KR" sz="1800" dirty="0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286001"/>
            <a:ext cx="8420100" cy="933451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2950" y="3200400"/>
            <a:ext cx="7677150" cy="8382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4940682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00226555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2" y="685800"/>
            <a:ext cx="3259006" cy="7493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685800"/>
            <a:ext cx="5537729" cy="544036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2" y="1435102"/>
            <a:ext cx="3259006" cy="46910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168" indent="0">
              <a:buNone/>
              <a:defRPr sz="1200"/>
            </a:lvl2pPr>
            <a:lvl3pPr marL="914336" indent="0">
              <a:buNone/>
              <a:defRPr sz="1000"/>
            </a:lvl3pPr>
            <a:lvl4pPr marL="1371503" indent="0">
              <a:buNone/>
              <a:defRPr sz="900"/>
            </a:lvl4pPr>
            <a:lvl5pPr marL="1828671" indent="0">
              <a:buNone/>
              <a:defRPr sz="900"/>
            </a:lvl5pPr>
            <a:lvl6pPr marL="2285839" indent="0">
              <a:buNone/>
              <a:defRPr sz="900"/>
            </a:lvl6pPr>
            <a:lvl7pPr marL="2743007" indent="0">
              <a:buNone/>
              <a:defRPr sz="900"/>
            </a:lvl7pPr>
            <a:lvl8pPr marL="3200175" indent="0">
              <a:buNone/>
              <a:defRPr sz="900"/>
            </a:lvl8pPr>
            <a:lvl9pPr marL="3657343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635664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21"/>
          <p:cNvSpPr>
            <a:spLocks noChangeShapeType="1"/>
          </p:cNvSpPr>
          <p:nvPr userDrawn="1"/>
        </p:nvSpPr>
        <p:spPr bwMode="auto">
          <a:xfrm>
            <a:off x="0" y="6453188"/>
            <a:ext cx="990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 sz="180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5" name="Line 14"/>
          <p:cNvSpPr>
            <a:spLocks noChangeShapeType="1"/>
          </p:cNvSpPr>
          <p:nvPr userDrawn="1"/>
        </p:nvSpPr>
        <p:spPr bwMode="auto">
          <a:xfrm>
            <a:off x="0" y="534988"/>
            <a:ext cx="990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 sz="180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4341815" y="149397"/>
            <a:ext cx="1223412" cy="246221"/>
          </a:xfrm>
          <a:prstGeom prst="rect">
            <a:avLst/>
          </a:prstGeom>
          <a:noFill/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1000" b="1" dirty="0">
                <a:solidFill>
                  <a:srgbClr val="000000">
                    <a:lumMod val="50000"/>
                    <a:lumOff val="50000"/>
                  </a:srgbClr>
                </a:solidFill>
                <a:latin typeface="Arial"/>
                <a:ea typeface="굴림" pitchFamily="50" charset="-127"/>
                <a:cs typeface="Arial" pitchFamily="34" charset="0"/>
              </a:rPr>
              <a:t>LGE Confidential</a:t>
            </a:r>
            <a:endParaRPr lang="ko-KR" altLang="en-US" sz="1000" b="1" dirty="0">
              <a:solidFill>
                <a:srgbClr val="000000">
                  <a:lumMod val="50000"/>
                  <a:lumOff val="50000"/>
                </a:srgbClr>
              </a:solidFill>
              <a:latin typeface="Arial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788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개체 틀 1"/>
          <p:cNvSpPr>
            <a:spLocks noGrp="1"/>
          </p:cNvSpPr>
          <p:nvPr>
            <p:ph type="title"/>
          </p:nvPr>
        </p:nvSpPr>
        <p:spPr bwMode="auto">
          <a:xfrm>
            <a:off x="113502" y="59692"/>
            <a:ext cx="7187772" cy="400110"/>
          </a:xfrm>
          <a:prstGeom prst="rect">
            <a:avLst/>
          </a:prstGeom>
          <a:extLst/>
        </p:spPr>
        <p:txBody>
          <a:bodyPr vert="horz" lIns="122182" tIns="61091" rIns="122182" bIns="61091" rtlCol="0" anchor="ctr">
            <a:normAutofit/>
          </a:bodyPr>
          <a:lstStyle>
            <a:lvl1pPr algn="l">
              <a:defRPr lang="ko-KR" altLang="en-US" sz="2100" b="1" dirty="0" smtClean="0"/>
            </a:lvl1pPr>
          </a:lstStyle>
          <a:p>
            <a:pPr lvl="0" algn="l" latinLnBrk="0"/>
            <a:r>
              <a:rPr lang="ko-KR" altLang="en-US" dirty="0" smtClean="0"/>
              <a:t>마스터 제목 스타일 편집</a:t>
            </a:r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0"/>
          </p:nvPr>
        </p:nvSpPr>
        <p:spPr>
          <a:xfrm>
            <a:off x="233986" y="622024"/>
            <a:ext cx="9290347" cy="528614"/>
          </a:xfrm>
          <a:prstGeom prst="rect">
            <a:avLst/>
          </a:prstGeom>
        </p:spPr>
        <p:txBody>
          <a:bodyPr wrap="square" lIns="122182" tIns="61091" rIns="122182" bIns="61091">
            <a:spAutoFit/>
          </a:bodyPr>
          <a:lstStyle>
            <a:lvl1pPr marL="235456" indent="-235456" latinLnBrk="0">
              <a:spcBef>
                <a:spcPts val="134"/>
              </a:spcBef>
              <a:spcAft>
                <a:spcPts val="267"/>
              </a:spcAft>
              <a:defRPr sz="1200"/>
            </a:lvl1pPr>
            <a:lvl2pPr marL="479395" indent="-243941" latinLnBrk="0">
              <a:spcBef>
                <a:spcPts val="134"/>
              </a:spcBef>
              <a:spcAft>
                <a:spcPts val="267"/>
              </a:spcAft>
              <a:defRPr sz="11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</p:txBody>
      </p:sp>
      <p:sp>
        <p:nvSpPr>
          <p:cNvPr id="9" name="슬라이드 번호 개체 틀 4"/>
          <p:cNvSpPr>
            <a:spLocks noGrp="1"/>
          </p:cNvSpPr>
          <p:nvPr>
            <p:ph type="sldNum" sz="quarter" idx="4"/>
          </p:nvPr>
        </p:nvSpPr>
        <p:spPr>
          <a:xfrm>
            <a:off x="9063048" y="6543046"/>
            <a:ext cx="835671" cy="269150"/>
          </a:xfrm>
          <a:prstGeom prst="rect">
            <a:avLst/>
          </a:prstGeom>
        </p:spPr>
        <p:txBody>
          <a:bodyPr vert="horz" lIns="122182" tIns="61091" rIns="122182" bIns="61091" rtlCol="0" anchor="ctr"/>
          <a:lstStyle>
            <a:lvl1pPr algn="r">
              <a:defRPr sz="1100">
                <a:solidFill>
                  <a:srgbClr val="505050"/>
                </a:solidFill>
              </a:defRPr>
            </a:lvl1pPr>
          </a:lstStyle>
          <a:p>
            <a:fld id="{1D16E60A-2943-4F5D-8C17-D590F2321470}" type="slidenum">
              <a:rPr lang="ko-KR" altLang="en-US" smtClean="0">
                <a:latin typeface="굴림" pitchFamily="50" charset="-127"/>
                <a:ea typeface="굴림" pitchFamily="50" charset="-127"/>
              </a:rPr>
              <a:pPr/>
              <a:t>‹#›</a:t>
            </a:fld>
            <a:endParaRPr lang="ko-KR" altLang="en-US" dirty="0">
              <a:latin typeface="굴림" pitchFamily="50" charset="-127"/>
              <a:ea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847804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8474" y="67739"/>
            <a:ext cx="2912977" cy="400110"/>
          </a:xfrm>
          <a:prstGeom prst="rect">
            <a:avLst/>
          </a:prstGeom>
        </p:spPr>
        <p:txBody>
          <a:bodyPr wrap="none" anchor="ctr" anchorCtr="0">
            <a:spAutoFit/>
          </a:bodyPr>
          <a:lstStyle>
            <a:lvl1pPr algn="l">
              <a:defRPr sz="2000" b="1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675000" y="160075"/>
            <a:ext cx="2273378" cy="307777"/>
          </a:xfrm>
          <a:prstGeom prst="rect">
            <a:avLst/>
          </a:prstGeom>
        </p:spPr>
        <p:txBody>
          <a:bodyPr wrap="none" anchor="ctr" anchorCtr="0">
            <a:spAutoFit/>
          </a:bodyPr>
          <a:lstStyle>
            <a:lvl1pPr marL="0" indent="0" algn="r">
              <a:buFontTx/>
              <a:buNone/>
              <a:defRPr lang="ko-KR" altLang="en-US" sz="1400" b="1">
                <a:solidFill>
                  <a:schemeClr val="tx2"/>
                </a:solidFill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>
              <a:spcBef>
                <a:spcPct val="0"/>
              </a:spcBef>
            </a:pPr>
            <a:r>
              <a:rPr lang="ko-KR" altLang="en-US" dirty="0" smtClean="0"/>
              <a:t>마스터 부제목 스타일 편집</a:t>
            </a:r>
            <a:endParaRPr lang="ko-KR" altLang="en-US" dirty="0"/>
          </a:p>
        </p:txBody>
      </p:sp>
      <p:sp>
        <p:nvSpPr>
          <p:cNvPr id="4" name="내용 개체 틀 1"/>
          <p:cNvSpPr>
            <a:spLocks noGrp="1"/>
          </p:cNvSpPr>
          <p:nvPr>
            <p:ph idx="10"/>
          </p:nvPr>
        </p:nvSpPr>
        <p:spPr>
          <a:xfrm>
            <a:off x="330840" y="634336"/>
            <a:ext cx="3387466" cy="338554"/>
          </a:xfrm>
          <a:prstGeom prst="rect">
            <a:avLst/>
          </a:prstGeom>
        </p:spPr>
        <p:txBody>
          <a:bodyPr wrap="none" anchor="t" anchorCtr="0">
            <a:spAutoFit/>
          </a:bodyPr>
          <a:lstStyle>
            <a:lvl1pPr marL="0" indent="0">
              <a:buFontTx/>
              <a:buNone/>
              <a:defRPr sz="1600" b="1">
                <a:latin typeface="Arial" pitchFamily="34" charset="0"/>
                <a:ea typeface="돋움" pitchFamily="50" charset="-127"/>
                <a:cs typeface="Arial" pitchFamily="34" charset="0"/>
              </a:defRPr>
            </a:lvl1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</p:txBody>
      </p:sp>
    </p:spTree>
    <p:extLst>
      <p:ext uri="{BB962C8B-B14F-4D97-AF65-F5344CB8AC3E}">
        <p14:creationId xmlns:p14="http://schemas.microsoft.com/office/powerpoint/2010/main" xmlns="" val="458633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4.xml"/><Relationship Id="rId2" Type="http://schemas.openxmlformats.org/officeDocument/2006/relationships/slideLayout" Target="../slideLayouts/slideLayout63.xml"/><Relationship Id="rId1" Type="http://schemas.openxmlformats.org/officeDocument/2006/relationships/slideLayout" Target="../slideLayouts/slideLayout6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6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8.xml"/><Relationship Id="rId2" Type="http://schemas.openxmlformats.org/officeDocument/2006/relationships/slideLayout" Target="../slideLayouts/slideLayout67.xml"/><Relationship Id="rId1" Type="http://schemas.openxmlformats.org/officeDocument/2006/relationships/slideLayout" Target="../slideLayouts/slideLayout66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6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4"/>
          <p:cNvSpPr>
            <a:spLocks noChangeShapeType="1"/>
          </p:cNvSpPr>
          <p:nvPr/>
        </p:nvSpPr>
        <p:spPr bwMode="auto">
          <a:xfrm>
            <a:off x="0" y="534987"/>
            <a:ext cx="990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91357" tIns="45682" rIns="91357" bIns="45682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800" dirty="0">
              <a:solidFill>
                <a:prstClr val="black"/>
              </a:solidFill>
              <a:latin typeface="Arial"/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37792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111" r:id="rId1"/>
    <p:sldLayoutId id="2147485112" r:id="rId2"/>
    <p:sldLayoutId id="2147485113" r:id="rId3"/>
    <p:sldLayoutId id="2147485114" r:id="rId4"/>
    <p:sldLayoutId id="2147485115" r:id="rId5"/>
    <p:sldLayoutId id="2147485116" r:id="rId6"/>
    <p:sldLayoutId id="2147485117" r:id="rId7"/>
    <p:sldLayoutId id="2147485118" r:id="rId8"/>
    <p:sldLayoutId id="2147485119" r:id="rId9"/>
    <p:sldLayoutId id="2147485120" r:id="rId10"/>
    <p:sldLayoutId id="2147485121" r:id="rId11"/>
    <p:sldLayoutId id="2147485122" r:id="rId12"/>
    <p:sldLayoutId id="2147485123" r:id="rId13"/>
    <p:sldLayoutId id="2147485124" r:id="rId14"/>
    <p:sldLayoutId id="2147485125" r:id="rId15"/>
    <p:sldLayoutId id="2147485126" r:id="rId16"/>
    <p:sldLayoutId id="2147485127" r:id="rId17"/>
    <p:sldLayoutId id="2147485128" r:id="rId18"/>
    <p:sldLayoutId id="2147485129" r:id="rId19"/>
    <p:sldLayoutId id="2147485130" r:id="rId20"/>
    <p:sldLayoutId id="2147485131" r:id="rId21"/>
    <p:sldLayoutId id="2147485132" r:id="rId22"/>
    <p:sldLayoutId id="2147485133" r:id="rId23"/>
    <p:sldLayoutId id="2147485134" r:id="rId24"/>
    <p:sldLayoutId id="2147485135" r:id="rId25"/>
    <p:sldLayoutId id="2147485136" r:id="rId26"/>
    <p:sldLayoutId id="2147485137" r:id="rId27"/>
    <p:sldLayoutId id="2147485138" r:id="rId28"/>
    <p:sldLayoutId id="2147485139" r:id="rId29"/>
    <p:sldLayoutId id="2147485140" r:id="rId30"/>
    <p:sldLayoutId id="2147485141" r:id="rId31"/>
    <p:sldLayoutId id="2147485142" r:id="rId32"/>
    <p:sldLayoutId id="2147485143" r:id="rId33"/>
    <p:sldLayoutId id="2147485144" r:id="rId34"/>
    <p:sldLayoutId id="2147485145" r:id="rId35"/>
    <p:sldLayoutId id="2147485146" r:id="rId36"/>
    <p:sldLayoutId id="2147485147" r:id="rId37"/>
    <p:sldLayoutId id="2147485148" r:id="rId38"/>
    <p:sldLayoutId id="2147485149" r:id="rId39"/>
    <p:sldLayoutId id="2147485150" r:id="rId40"/>
    <p:sldLayoutId id="2147485151" r:id="rId41"/>
    <p:sldLayoutId id="2147485152" r:id="rId42"/>
    <p:sldLayoutId id="2147485153" r:id="rId43"/>
    <p:sldLayoutId id="2147485154" r:id="rId44"/>
    <p:sldLayoutId id="2147485155" r:id="rId45"/>
    <p:sldLayoutId id="2147485156" r:id="rId46"/>
    <p:sldLayoutId id="2147485157" r:id="rId47"/>
    <p:sldLayoutId id="2147485158" r:id="rId48"/>
    <p:sldLayoutId id="2147485159" r:id="rId49"/>
    <p:sldLayoutId id="2147485160" r:id="rId50"/>
    <p:sldLayoutId id="2147485161" r:id="rId51"/>
    <p:sldLayoutId id="2147485162" r:id="rId52"/>
    <p:sldLayoutId id="2147485163" r:id="rId53"/>
    <p:sldLayoutId id="2147485164" r:id="rId54"/>
    <p:sldLayoutId id="2147485165" r:id="rId55"/>
    <p:sldLayoutId id="2147485166" r:id="rId56"/>
    <p:sldLayoutId id="2147485167" r:id="rId57"/>
    <p:sldLayoutId id="2147485168" r:id="rId58"/>
    <p:sldLayoutId id="2147485169" r:id="rId59"/>
    <p:sldLayoutId id="2147485170" r:id="rId60"/>
    <p:sldLayoutId id="2147485262" r:id="rId6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6812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3624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0431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7245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1065" indent="-341065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0824" indent="-283955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8993" indent="-225259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597448" indent="-225259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2727" indent="-225259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458" indent="-228405" algn="l" defTabSz="913624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274" indent="-228405" algn="l" defTabSz="913624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082" indent="-228405" algn="l" defTabSz="913624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2892" indent="-228405" algn="l" defTabSz="913624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3624" rtl="0" eaLnBrk="1" latinLnBrk="1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56812" algn="l" defTabSz="913624" rtl="0" eaLnBrk="1" latinLnBrk="1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13624" algn="l" defTabSz="913624" rtl="0" eaLnBrk="1" latinLnBrk="1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431" algn="l" defTabSz="913624" rtl="0" eaLnBrk="1" latinLnBrk="1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245" algn="l" defTabSz="913624" rtl="0" eaLnBrk="1" latinLnBrk="1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055" algn="l" defTabSz="913624" rtl="0" eaLnBrk="1" latinLnBrk="1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740864" algn="l" defTabSz="913624" rtl="0" eaLnBrk="1" latinLnBrk="1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678" algn="l" defTabSz="913624" rtl="0" eaLnBrk="1" latinLnBrk="1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488" algn="l" defTabSz="913624" rtl="0" eaLnBrk="1" latinLnBrk="1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168"/>
          <p:cNvSpPr txBox="1">
            <a:spLocks noChangeArrowheads="1"/>
          </p:cNvSpPr>
          <p:nvPr/>
        </p:nvSpPr>
        <p:spPr bwMode="auto">
          <a:xfrm>
            <a:off x="4089400" y="153988"/>
            <a:ext cx="1716088" cy="284162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eaLnBrk="1" hangingPunct="1">
              <a:defRPr/>
            </a:pPr>
            <a:r>
              <a:rPr lang="en-US" altLang="ko-KR" smtClean="0">
                <a:solidFill>
                  <a:srgbClr val="C0C0C0"/>
                </a:solidFill>
                <a:latin typeface="Arial" charset="0"/>
                <a:ea typeface="맑은 고딕" pitchFamily="50" charset="-127"/>
              </a:rPr>
              <a:t>LGE Internal Use Only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180162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174" r:id="rId1"/>
    <p:sldLayoutId id="2147485175" r:id="rId2"/>
    <p:sldLayoutId id="2147485176" r:id="rId3"/>
    <p:sldLayoutId id="2147485177" r:id="rId4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kumimoji="1" lang="ko-KR" altLang="en-US" sz="2000" b="1">
          <a:solidFill>
            <a:schemeClr val="tx2"/>
          </a:solidFill>
          <a:latin typeface="Arial" pitchFamily="34" charset="0"/>
          <a:ea typeface="돋움" pitchFamily="50" charset="-127"/>
          <a:cs typeface="Arial" pitchFamily="34" charset="0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pitchFamily="34" charset="0"/>
          <a:ea typeface="돋움" pitchFamily="50" charset="-127"/>
          <a:cs typeface="Arial" pitchFamily="34" charset="0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pitchFamily="34" charset="0"/>
          <a:ea typeface="돋움" pitchFamily="50" charset="-127"/>
          <a:cs typeface="Arial" pitchFamily="34" charset="0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pitchFamily="34" charset="0"/>
          <a:ea typeface="돋움" pitchFamily="50" charset="-127"/>
          <a:cs typeface="Arial" pitchFamily="34" charset="0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pitchFamily="34" charset="0"/>
          <a:ea typeface="돋움" pitchFamily="50" charset="-127"/>
          <a:cs typeface="Arial" pitchFamily="34" charset="0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ine 14"/>
          <p:cNvSpPr>
            <a:spLocks noChangeShapeType="1"/>
          </p:cNvSpPr>
          <p:nvPr/>
        </p:nvSpPr>
        <p:spPr bwMode="auto">
          <a:xfrm>
            <a:off x="0" y="609600"/>
            <a:ext cx="9906000" cy="0"/>
          </a:xfrm>
          <a:prstGeom prst="line">
            <a:avLst/>
          </a:prstGeom>
          <a:noFill/>
          <a:ln w="9525">
            <a:solidFill>
              <a:schemeClr val="tx2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defTabSz="455613" latinLnBrk="0">
              <a:defRPr/>
            </a:pPr>
            <a:endParaRPr kumimoji="0" lang="ko-KR" altLang="en-US" sz="1800" dirty="0">
              <a:solidFill>
                <a:srgbClr val="000000"/>
              </a:solidFill>
              <a:latin typeface="굴림" charset="-127"/>
              <a:ea typeface="굴림" charset="-127"/>
            </a:endParaRP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4668422" y="6543675"/>
            <a:ext cx="546930" cy="24621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33" tIns="45717" rIns="91433" bIns="45717">
            <a:spAutoFit/>
          </a:bodyPr>
          <a:lstStyle/>
          <a:p>
            <a:pPr algn="ctr" defTabSz="455613" eaLnBrk="0" latinLnBrk="0" hangingPunct="0">
              <a:defRPr/>
            </a:pPr>
            <a:fld id="{84B668F3-02CB-426B-A5AE-2CB7B54CEB9D}" type="slidenum">
              <a:rPr kumimoji="0" lang="ko-KR" altLang="en-US" sz="1000">
                <a:solidFill>
                  <a:srgbClr val="000000"/>
                </a:solidFill>
                <a:latin typeface="Calibri"/>
                <a:ea typeface="MS PGothic" pitchFamily="34" charset="-128"/>
              </a:rPr>
              <a:pPr algn="ctr" defTabSz="455613" eaLnBrk="0" latinLnBrk="0" hangingPunct="0">
                <a:defRPr/>
              </a:pPr>
              <a:t>‹#›</a:t>
            </a:fld>
            <a:r>
              <a:rPr kumimoji="0" lang="en-US" altLang="ko-KR" sz="900" dirty="0">
                <a:solidFill>
                  <a:srgbClr val="000000"/>
                </a:solidFill>
                <a:latin typeface="Calibri"/>
                <a:ea typeface="MS PGothic" pitchFamily="34" charset="-128"/>
              </a:rPr>
              <a:t> / </a:t>
            </a:r>
            <a:r>
              <a:rPr kumimoji="0" lang="en-US" altLang="ko-KR" sz="900" dirty="0" smtClean="0">
                <a:solidFill>
                  <a:srgbClr val="000000"/>
                </a:solidFill>
                <a:latin typeface="Calibri"/>
                <a:ea typeface="MS PGothic" pitchFamily="34" charset="-128"/>
              </a:rPr>
              <a:t>10</a:t>
            </a:r>
            <a:endParaRPr kumimoji="0" lang="en-US" altLang="ko-KR" sz="800" dirty="0">
              <a:solidFill>
                <a:srgbClr val="000000"/>
              </a:solidFill>
              <a:latin typeface="Calibri"/>
              <a:ea typeface="MS PGothic" pitchFamily="34" charset="-128"/>
            </a:endParaRP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4286454" y="173916"/>
            <a:ext cx="1311578" cy="246221"/>
          </a:xfrm>
          <a:prstGeom prst="rect">
            <a:avLst/>
          </a:prstGeom>
          <a:noFill/>
          <a:ln w="9525" algn="ctr">
            <a:solidFill>
              <a:srgbClr val="FFFFFF">
                <a:lumMod val="85000"/>
              </a:srgbClr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altLang="ko-KR" sz="1000" dirty="0" smtClean="0">
                <a:solidFill>
                  <a:srgbClr val="D9D9D9"/>
                </a:solidFill>
                <a:latin typeface="Calibri"/>
                <a:ea typeface="STXinwei" pitchFamily="2" charset="-122"/>
              </a:rPr>
              <a:t>LGE Internal Use Only</a:t>
            </a:r>
            <a:endParaRPr lang="ko-KR" altLang="ko-KR" sz="1800" dirty="0" smtClean="0">
              <a:solidFill>
                <a:srgbClr val="000000"/>
              </a:solidFill>
              <a:latin typeface="Calibri"/>
              <a:ea typeface="굴림" pitchFamily="50" charset="-127"/>
            </a:endParaRPr>
          </a:p>
        </p:txBody>
      </p:sp>
      <p:cxnSp>
        <p:nvCxnSpPr>
          <p:cNvPr id="31" name="직선 연결선 30"/>
          <p:cNvCxnSpPr/>
          <p:nvPr/>
        </p:nvCxnSpPr>
        <p:spPr>
          <a:xfrm>
            <a:off x="0" y="6477000"/>
            <a:ext cx="9906000" cy="0"/>
          </a:xfrm>
          <a:prstGeom prst="line">
            <a:avLst/>
          </a:prstGeom>
          <a:ln>
            <a:solidFill>
              <a:srgbClr val="878F9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23246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239" r:id="rId1"/>
    <p:sldLayoutId id="2147485240" r:id="rId2"/>
    <p:sldLayoutId id="2147485241" r:id="rId3"/>
    <p:sldLayoutId id="2147485242" r:id="rId4"/>
  </p:sldLayoutIdLst>
  <p:hf sldNum="0" hdr="0" dt="0"/>
  <p:txStyles>
    <p:titleStyle>
      <a:lvl1pPr algn="l" defTabSz="912813" rtl="0" eaLnBrk="0" fontAlgn="base" hangingPunct="0">
        <a:spcBef>
          <a:spcPct val="0"/>
        </a:spcBef>
        <a:spcAft>
          <a:spcPct val="0"/>
        </a:spcAft>
        <a:defRPr sz="2400" b="1" kern="1200">
          <a:solidFill>
            <a:srgbClr val="AC0648"/>
          </a:solidFill>
          <a:latin typeface="+mj-lt"/>
          <a:ea typeface="+mj-ea"/>
          <a:cs typeface="+mj-cs"/>
        </a:defRPr>
      </a:lvl1pPr>
      <a:lvl2pPr algn="l" defTabSz="912813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AC0648"/>
          </a:solidFill>
          <a:latin typeface="Calibri" pitchFamily="34" charset="0"/>
        </a:defRPr>
      </a:lvl2pPr>
      <a:lvl3pPr algn="l" defTabSz="912813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AC0648"/>
          </a:solidFill>
          <a:latin typeface="Calibri" pitchFamily="34" charset="0"/>
        </a:defRPr>
      </a:lvl3pPr>
      <a:lvl4pPr algn="l" defTabSz="912813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AC0648"/>
          </a:solidFill>
          <a:latin typeface="Calibri" pitchFamily="34" charset="0"/>
        </a:defRPr>
      </a:lvl4pPr>
      <a:lvl5pPr algn="l" defTabSz="912813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AC0648"/>
          </a:solidFill>
          <a:latin typeface="Calibri" pitchFamily="34" charset="0"/>
        </a:defRPr>
      </a:lvl5pPr>
      <a:lvl6pPr marL="457200" algn="l" defTabSz="912813" rtl="0" fontAlgn="base">
        <a:spcBef>
          <a:spcPct val="0"/>
        </a:spcBef>
        <a:spcAft>
          <a:spcPct val="0"/>
        </a:spcAft>
        <a:defRPr sz="2400" b="1">
          <a:solidFill>
            <a:srgbClr val="AC0648"/>
          </a:solidFill>
          <a:latin typeface="Calibri" pitchFamily="34" charset="0"/>
        </a:defRPr>
      </a:lvl6pPr>
      <a:lvl7pPr marL="914400" algn="l" defTabSz="912813" rtl="0" fontAlgn="base">
        <a:spcBef>
          <a:spcPct val="0"/>
        </a:spcBef>
        <a:spcAft>
          <a:spcPct val="0"/>
        </a:spcAft>
        <a:defRPr sz="2400" b="1">
          <a:solidFill>
            <a:srgbClr val="AC0648"/>
          </a:solidFill>
          <a:latin typeface="Calibri" pitchFamily="34" charset="0"/>
        </a:defRPr>
      </a:lvl7pPr>
      <a:lvl8pPr marL="1371600" algn="l" defTabSz="912813" rtl="0" fontAlgn="base">
        <a:spcBef>
          <a:spcPct val="0"/>
        </a:spcBef>
        <a:spcAft>
          <a:spcPct val="0"/>
        </a:spcAft>
        <a:defRPr sz="2400" b="1">
          <a:solidFill>
            <a:srgbClr val="AC0648"/>
          </a:solidFill>
          <a:latin typeface="Calibri" pitchFamily="34" charset="0"/>
        </a:defRPr>
      </a:lvl8pPr>
      <a:lvl9pPr marL="1828800" algn="l" defTabSz="912813" rtl="0" fontAlgn="base">
        <a:spcBef>
          <a:spcPct val="0"/>
        </a:spcBef>
        <a:spcAft>
          <a:spcPct val="0"/>
        </a:spcAft>
        <a:defRPr sz="2400" b="1">
          <a:solidFill>
            <a:srgbClr val="AC0648"/>
          </a:solidFill>
          <a:latin typeface="Calibri" pitchFamily="34" charset="0"/>
        </a:defRPr>
      </a:lvl9pPr>
    </p:titleStyle>
    <p:bodyStyle>
      <a:lvl1pPr marL="341313" indent="-341313" algn="l" defTabSz="9128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defTabSz="9128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defTabSz="9128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defTabSz="9128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defTabSz="912813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23" indent="-228584" algn="l" defTabSz="91433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91" indent="-228584" algn="l" defTabSz="91433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59" indent="-228584" algn="l" defTabSz="91433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26" indent="-228584" algn="l" defTabSz="91433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8" algn="l" defTabSz="9143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6" algn="l" defTabSz="9143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03" algn="l" defTabSz="9143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71" algn="l" defTabSz="9143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9" algn="l" defTabSz="9143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07" algn="l" defTabSz="9143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75" algn="l" defTabSz="9143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43" algn="l" defTabSz="9143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 rot="16200000">
            <a:off x="6315271" y="-875749"/>
            <a:ext cx="415498" cy="42926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sz="1500" b="1" i="1" dirty="0" smtClean="0">
                <a:solidFill>
                  <a:srgbClr val="AC0648"/>
                </a:solidFill>
                <a:cs typeface="Arial" panose="020B0604020202020204" pitchFamily="34" charset="0"/>
              </a:rPr>
              <a:t>“Two Ovens with Four Ways to Cook!”</a:t>
            </a:r>
            <a:endParaRPr lang="en-US" sz="1500" b="1" i="1" dirty="0">
              <a:solidFill>
                <a:srgbClr val="AC0648"/>
              </a:solidFill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425826" y="2609672"/>
            <a:ext cx="6140757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0000"/>
                </a:solidFill>
                <a:cs typeface="Arial" panose="020B0604020202020204" pitchFamily="34" charset="0"/>
              </a:rPr>
              <a:t> Lower Oven</a:t>
            </a:r>
          </a:p>
          <a:p>
            <a:pPr lvl="1"/>
            <a:r>
              <a:rPr lang="en-US" sz="1100" b="1" dirty="0">
                <a:solidFill>
                  <a:srgbClr val="AC0648"/>
                </a:solidFill>
                <a:cs typeface="Arial" panose="020B0604020202020204" pitchFamily="34" charset="0"/>
              </a:rPr>
              <a:t>True Convection </a:t>
            </a:r>
            <a:r>
              <a:rPr lang="en-US" sz="1100" dirty="0" smtClean="0">
                <a:solidFill>
                  <a:srgbClr val="000000"/>
                </a:solidFill>
                <a:cs typeface="Arial" panose="020B0604020202020204" pitchFamily="34" charset="0"/>
              </a:rPr>
              <a:t>delivers continual, precise heat for even browning and crisping on </a:t>
            </a:r>
          </a:p>
          <a:p>
            <a:pPr lvl="1"/>
            <a:r>
              <a:rPr lang="en-US" sz="1100" dirty="0" smtClean="0">
                <a:solidFill>
                  <a:srgbClr val="000000"/>
                </a:solidFill>
                <a:cs typeface="Arial" panose="020B0604020202020204" pitchFamily="34" charset="0"/>
              </a:rPr>
              <a:t>every rack.</a:t>
            </a:r>
          </a:p>
          <a:p>
            <a:pPr lvl="1"/>
            <a:r>
              <a:rPr lang="en-US" sz="1100" b="1" dirty="0">
                <a:solidFill>
                  <a:srgbClr val="AC0648"/>
                </a:solidFill>
                <a:cs typeface="Arial" panose="020B0604020202020204" pitchFamily="34" charset="0"/>
              </a:rPr>
              <a:t>Steam Cooking </a:t>
            </a:r>
            <a:r>
              <a:rPr lang="en-US" sz="1100" dirty="0" smtClean="0">
                <a:solidFill>
                  <a:srgbClr val="000000"/>
                </a:solidFill>
                <a:cs typeface="Arial" panose="020B0604020202020204" pitchFamily="34" charset="0"/>
              </a:rPr>
              <a:t>locks in moisture while still achieving a perfect golden brown—and is </a:t>
            </a:r>
          </a:p>
          <a:p>
            <a:pPr lvl="1"/>
            <a:r>
              <a:rPr lang="en-US" sz="1100" dirty="0" smtClean="0">
                <a:solidFill>
                  <a:srgbClr val="000000"/>
                </a:solidFill>
                <a:cs typeface="Arial" panose="020B0604020202020204" pitchFamily="34" charset="0"/>
              </a:rPr>
              <a:t>one of the healthiest way to cook for your family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467102" y="1676401"/>
            <a:ext cx="63607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0000"/>
                </a:solidFill>
                <a:cs typeface="Arial" panose="020B0604020202020204" pitchFamily="34" charset="0"/>
              </a:rPr>
              <a:t>Upper Oven</a:t>
            </a:r>
          </a:p>
          <a:p>
            <a:pPr lvl="1"/>
            <a:r>
              <a:rPr lang="en-US" sz="1100" dirty="0" smtClean="0">
                <a:solidFill>
                  <a:srgbClr val="000000"/>
                </a:solidFill>
                <a:cs typeface="Arial" panose="020B0604020202020204" pitchFamily="34" charset="0"/>
              </a:rPr>
              <a:t>No </a:t>
            </a:r>
            <a:r>
              <a:rPr lang="en-US" sz="1100" dirty="0">
                <a:solidFill>
                  <a:srgbClr val="000000"/>
                </a:solidFill>
                <a:cs typeface="Arial" panose="020B0604020202020204" pitchFamily="34" charset="0"/>
              </a:rPr>
              <a:t>preheating required with the </a:t>
            </a:r>
            <a:r>
              <a:rPr lang="en-US" sz="1100" dirty="0" err="1" smtClean="0">
                <a:solidFill>
                  <a:srgbClr val="000000"/>
                </a:solidFill>
                <a:cs typeface="Arial" panose="020B0604020202020204" pitchFamily="34" charset="0"/>
              </a:rPr>
              <a:t>TurboCookTM</a:t>
            </a:r>
            <a:r>
              <a:rPr lang="en-US" sz="1100" dirty="0" smtClean="0">
                <a:solidFill>
                  <a:srgbClr val="000000"/>
                </a:solidFill>
                <a:cs typeface="Arial" panose="020B0604020202020204" pitchFamily="34" charset="0"/>
              </a:rPr>
              <a:t> Oven!  </a:t>
            </a:r>
            <a:r>
              <a:rPr lang="en-US" sz="1100" dirty="0">
                <a:solidFill>
                  <a:srgbClr val="000000"/>
                </a:solidFill>
                <a:cs typeface="Arial" panose="020B0604020202020204" pitchFamily="34" charset="0"/>
              </a:rPr>
              <a:t>The oven uses a powerful </a:t>
            </a:r>
            <a:endParaRPr lang="en-US" sz="1100" dirty="0" smtClean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lvl="1"/>
            <a:r>
              <a:rPr lang="en-US" sz="1100" dirty="0" smtClean="0">
                <a:solidFill>
                  <a:srgbClr val="000000"/>
                </a:solidFill>
                <a:cs typeface="Arial" panose="020B0604020202020204" pitchFamily="34" charset="0"/>
              </a:rPr>
              <a:t>combination </a:t>
            </a:r>
            <a:r>
              <a:rPr lang="en-US" sz="1100" dirty="0">
                <a:solidFill>
                  <a:srgbClr val="000000"/>
                </a:solidFill>
                <a:cs typeface="Arial" panose="020B0604020202020204" pitchFamily="34" charset="0"/>
              </a:rPr>
              <a:t>of</a:t>
            </a:r>
            <a:r>
              <a:rPr lang="en-US" sz="1100" b="1" dirty="0" smtClean="0">
                <a:solidFill>
                  <a:srgbClr val="AC0648"/>
                </a:solidFill>
                <a:cs typeface="Arial" panose="020B0604020202020204" pitchFamily="34" charset="0"/>
              </a:rPr>
              <a:t> </a:t>
            </a:r>
            <a:r>
              <a:rPr lang="en-US" sz="1100" b="1" dirty="0">
                <a:solidFill>
                  <a:srgbClr val="AC0648"/>
                </a:solidFill>
                <a:cs typeface="Arial" panose="020B0604020202020204" pitchFamily="34" charset="0"/>
              </a:rPr>
              <a:t>Infrared Heating™, convection, and microwave</a:t>
            </a:r>
            <a:r>
              <a:rPr lang="en-US" sz="1100" dirty="0">
                <a:solidFill>
                  <a:srgbClr val="000000"/>
                </a:solidFill>
                <a:cs typeface="Arial" panose="020B0604020202020204" pitchFamily="34" charset="0"/>
              </a:rPr>
              <a:t> to offer speeds </a:t>
            </a:r>
            <a:endParaRPr lang="en-US" sz="1100" dirty="0" smtClean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lvl="1"/>
            <a:r>
              <a:rPr lang="en-US" sz="1100" dirty="0" smtClean="0">
                <a:solidFill>
                  <a:srgbClr val="000000"/>
                </a:solidFill>
                <a:cs typeface="Arial" panose="020B0604020202020204" pitchFamily="34" charset="0"/>
              </a:rPr>
              <a:t>2 </a:t>
            </a:r>
            <a:r>
              <a:rPr lang="en-US" sz="1100" dirty="0">
                <a:solidFill>
                  <a:srgbClr val="000000"/>
                </a:solidFill>
                <a:cs typeface="Arial" panose="020B0604020202020204" pitchFamily="34" charset="0"/>
              </a:rPr>
              <a:t>to 4 times </a:t>
            </a:r>
            <a:r>
              <a:rPr lang="en-US" sz="1100" dirty="0" smtClean="0">
                <a:solidFill>
                  <a:srgbClr val="000000"/>
                </a:solidFill>
                <a:cs typeface="Arial" panose="020B0604020202020204" pitchFamily="34" charset="0"/>
              </a:rPr>
              <a:t>faster than </a:t>
            </a:r>
            <a:r>
              <a:rPr lang="en-US" sz="1100" dirty="0">
                <a:solidFill>
                  <a:srgbClr val="000000"/>
                </a:solidFill>
                <a:cs typeface="Arial" panose="020B0604020202020204" pitchFamily="34" charset="0"/>
              </a:rPr>
              <a:t>a conventional oven.  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486914" y="3891916"/>
            <a:ext cx="6253986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0000"/>
                </a:solidFill>
                <a:cs typeface="Arial" panose="020B0604020202020204" pitchFamily="34" charset="0"/>
                <a:sym typeface="Wingdings"/>
              </a:rPr>
              <a:t>Smart Features</a:t>
            </a:r>
            <a:endParaRPr lang="en-US" sz="1100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lvl="1"/>
            <a:r>
              <a:rPr lang="en-US" sz="1100" dirty="0" smtClean="0">
                <a:cs typeface="Arial" panose="020B0604020202020204" pitchFamily="34" charset="0"/>
              </a:rPr>
              <a:t>Use the </a:t>
            </a:r>
            <a:r>
              <a:rPr lang="en-US" sz="1100" b="1" dirty="0" err="1">
                <a:solidFill>
                  <a:srgbClr val="AC0648"/>
                </a:solidFill>
                <a:cs typeface="Arial" panose="020B0604020202020204" pitchFamily="34" charset="0"/>
              </a:rPr>
              <a:t>SmartThinQ</a:t>
            </a:r>
            <a:r>
              <a:rPr lang="en-US" sz="1100" b="1" dirty="0">
                <a:solidFill>
                  <a:srgbClr val="AC0648"/>
                </a:solidFill>
                <a:cs typeface="Arial" panose="020B0604020202020204" pitchFamily="34" charset="0"/>
              </a:rPr>
              <a:t>®</a:t>
            </a:r>
            <a:r>
              <a:rPr lang="en-US" sz="1100" dirty="0" smtClean="0">
                <a:cs typeface="Arial" panose="020B0604020202020204" pitchFamily="34" charset="0"/>
              </a:rPr>
              <a:t> app to start the oven, set timers or check on differ from anywhere. </a:t>
            </a:r>
          </a:p>
          <a:p>
            <a:pPr lvl="1"/>
            <a:r>
              <a:rPr lang="en-US" sz="1100" dirty="0" smtClean="0">
                <a:cs typeface="Arial" panose="020B0604020202020204" pitchFamily="34" charset="0"/>
              </a:rPr>
              <a:t>Access to thousands of recipes through </a:t>
            </a:r>
            <a:r>
              <a:rPr lang="en-US" sz="1100" b="1" dirty="0" err="1">
                <a:solidFill>
                  <a:srgbClr val="AC0648"/>
                </a:solidFill>
                <a:cs typeface="Arial" panose="020B0604020202020204" pitchFamily="34" charset="0"/>
              </a:rPr>
              <a:t>SideChef</a:t>
            </a:r>
            <a:r>
              <a:rPr lang="en-US" sz="1100" b="1" dirty="0">
                <a:solidFill>
                  <a:srgbClr val="AC0648"/>
                </a:solidFill>
                <a:cs typeface="Arial" panose="020B0604020202020204" pitchFamily="34" charset="0"/>
              </a:rPr>
              <a:t> </a:t>
            </a:r>
            <a:r>
              <a:rPr lang="en-US" sz="1100" dirty="0" smtClean="0">
                <a:cs typeface="Arial" panose="020B0604020202020204" pitchFamily="34" charset="0"/>
              </a:rPr>
              <a:t>and </a:t>
            </a:r>
            <a:r>
              <a:rPr lang="en-US" sz="1100" b="1" dirty="0" err="1">
                <a:solidFill>
                  <a:srgbClr val="AC0648"/>
                </a:solidFill>
                <a:cs typeface="Arial" panose="020B0604020202020204" pitchFamily="34" charset="0"/>
              </a:rPr>
              <a:t>Innit</a:t>
            </a:r>
            <a:r>
              <a:rPr lang="en-US" sz="1100" b="1" dirty="0">
                <a:solidFill>
                  <a:srgbClr val="AC0648"/>
                </a:solidFill>
                <a:cs typeface="Arial" panose="020B0604020202020204" pitchFamily="34" charset="0"/>
              </a:rPr>
              <a:t> </a:t>
            </a:r>
            <a:r>
              <a:rPr lang="en-US" sz="1100" dirty="0" smtClean="0">
                <a:cs typeface="Arial" panose="020B0604020202020204" pitchFamily="34" charset="0"/>
              </a:rPr>
              <a:t>apps, then automatically send temperatures and cook times to your oven.</a:t>
            </a:r>
          </a:p>
          <a:p>
            <a:pPr lvl="1"/>
            <a:r>
              <a:rPr lang="en-US" sz="1100" dirty="0" smtClean="0">
                <a:solidFill>
                  <a:srgbClr val="000000"/>
                </a:solidFill>
                <a:cs typeface="Arial" panose="020B0604020202020204" pitchFamily="34" charset="0"/>
              </a:rPr>
              <a:t>Select oven features work with </a:t>
            </a:r>
            <a:r>
              <a:rPr lang="en-US" sz="1100" b="1" dirty="0" err="1">
                <a:solidFill>
                  <a:srgbClr val="AC0648"/>
                </a:solidFill>
                <a:cs typeface="Arial" panose="020B0604020202020204" pitchFamily="34" charset="0"/>
              </a:rPr>
              <a:t>Alexa</a:t>
            </a:r>
            <a:r>
              <a:rPr lang="en-US" sz="1100" b="1" dirty="0">
                <a:solidFill>
                  <a:srgbClr val="AC0648"/>
                </a:solidFill>
                <a:cs typeface="Arial" panose="020B0604020202020204" pitchFamily="34" charset="0"/>
              </a:rPr>
              <a:t> </a:t>
            </a:r>
            <a:r>
              <a:rPr lang="en-US" sz="1100" dirty="0" smtClean="0">
                <a:solidFill>
                  <a:srgbClr val="000000"/>
                </a:solidFill>
                <a:cs typeface="Arial" panose="020B0604020202020204" pitchFamily="34" charset="0"/>
              </a:rPr>
              <a:t>and </a:t>
            </a:r>
            <a:r>
              <a:rPr lang="en-US" sz="1100" b="1" dirty="0">
                <a:solidFill>
                  <a:srgbClr val="AC0648"/>
                </a:solidFill>
                <a:cs typeface="Arial" panose="020B0604020202020204" pitchFamily="34" charset="0"/>
              </a:rPr>
              <a:t>Google Assistant</a:t>
            </a:r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82240656"/>
              </p:ext>
            </p:extLst>
          </p:nvPr>
        </p:nvGraphicFramePr>
        <p:xfrm>
          <a:off x="106426" y="5129564"/>
          <a:ext cx="2758342" cy="42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5412"/>
                <a:gridCol w="786465"/>
                <a:gridCol w="786465"/>
              </a:tblGrid>
              <a:tr h="21326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Narrow" pitchFamily="34" charset="0"/>
                        </a:rPr>
                        <a:t>Model</a:t>
                      </a:r>
                      <a:endParaRPr lang="en-US" sz="1400" dirty="0">
                        <a:latin typeface="Arial Narrow" pitchFamily="34" charset="0"/>
                      </a:endParaRPr>
                    </a:p>
                  </a:txBody>
                  <a:tcPr marL="99060" marR="99060" marT="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Narrow" pitchFamily="34" charset="0"/>
                        </a:rPr>
                        <a:t>Go-to</a:t>
                      </a:r>
                      <a:endParaRPr lang="en-US" sz="1400" dirty="0">
                        <a:latin typeface="Arial Narrow" pitchFamily="34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 Narrow" pitchFamily="34" charset="0"/>
                        </a:rPr>
                        <a:t>PG</a:t>
                      </a:r>
                      <a:endParaRPr lang="en-US" sz="1400" dirty="0">
                        <a:latin typeface="Arial Narrow" pitchFamily="34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263">
                <a:tc>
                  <a:txBody>
                    <a:bodyPr/>
                    <a:lstStyle/>
                    <a:p>
                      <a:pPr marL="0" algn="ctr" defTabSz="912985" rtl="0" eaLnBrk="1" latinLnBrk="0" hangingPunct="1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LWC3063ST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985" rtl="0" eaLnBrk="1" latinLnBrk="0" hangingPunct="1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$4,199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60" marR="9906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2985" rtl="0" eaLnBrk="1" latinLnBrk="0" hangingPunct="1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$3,499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60" marR="9906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2" name="Rectangle 21"/>
          <p:cNvSpPr/>
          <p:nvPr/>
        </p:nvSpPr>
        <p:spPr>
          <a:xfrm rot="16200000">
            <a:off x="2080702" y="2567499"/>
            <a:ext cx="2133600" cy="351403"/>
          </a:xfrm>
          <a:prstGeom prst="rect">
            <a:avLst/>
          </a:prstGeom>
          <a:solidFill>
            <a:srgbClr val="AC0648"/>
          </a:solidFill>
          <a:ln>
            <a:solidFill>
              <a:srgbClr val="AC06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Versatility</a:t>
            </a:r>
            <a:endParaRPr lang="en-US" sz="11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 rot="16200000">
            <a:off x="2115182" y="4706438"/>
            <a:ext cx="2064641" cy="351403"/>
          </a:xfrm>
          <a:prstGeom prst="rect">
            <a:avLst/>
          </a:prstGeom>
          <a:solidFill>
            <a:srgbClr val="AC0648"/>
          </a:solidFill>
          <a:ln>
            <a:solidFill>
              <a:srgbClr val="AC06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1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Convenience</a:t>
            </a:r>
            <a:endParaRPr lang="en-US" sz="11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486914" y="5204936"/>
            <a:ext cx="625398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/>
            <a:r>
              <a:rPr lang="en-US" sz="1100" b="1" dirty="0" err="1" smtClean="0">
                <a:solidFill>
                  <a:srgbClr val="000000"/>
                </a:solidFill>
                <a:cs typeface="Arial" panose="020B0604020202020204" pitchFamily="34" charset="0"/>
                <a:sym typeface="Wingdings"/>
              </a:rPr>
              <a:t>Cleanability</a:t>
            </a:r>
            <a:endParaRPr lang="en-US" sz="1100" b="1" dirty="0" smtClean="0">
              <a:solidFill>
                <a:srgbClr val="000000"/>
              </a:solidFill>
              <a:cs typeface="Arial" panose="020B0604020202020204" pitchFamily="34" charset="0"/>
              <a:sym typeface="Wingdings"/>
            </a:endParaRPr>
          </a:p>
          <a:p>
            <a:pPr marL="457200" lvl="3"/>
            <a:r>
              <a:rPr lang="en-US" sz="1100" dirty="0" smtClean="0">
                <a:solidFill>
                  <a:srgbClr val="000000"/>
                </a:solidFill>
                <a:cs typeface="Arial" panose="020B0604020202020204" pitchFamily="34" charset="0"/>
                <a:sym typeface="Wingdings"/>
              </a:rPr>
              <a:t>Keep your oven looking like new with </a:t>
            </a:r>
            <a:r>
              <a:rPr lang="en-US" sz="1100" b="1" dirty="0" err="1" smtClean="0">
                <a:solidFill>
                  <a:srgbClr val="AC0648"/>
                </a:solidFill>
                <a:cs typeface="Arial" panose="020B0604020202020204" pitchFamily="34" charset="0"/>
                <a:sym typeface="Wingdings"/>
              </a:rPr>
              <a:t>EasyCean</a:t>
            </a:r>
            <a:r>
              <a:rPr lang="en-US" sz="1100" b="1" dirty="0" smtClean="0">
                <a:solidFill>
                  <a:srgbClr val="AC0648"/>
                </a:solidFill>
                <a:cs typeface="Arial" panose="020B0604020202020204" pitchFamily="34" charset="0"/>
                <a:sym typeface="Wingdings"/>
              </a:rPr>
              <a:t>®.</a:t>
            </a:r>
            <a:r>
              <a:rPr lang="en-US" sz="1100" dirty="0" smtClean="0">
                <a:cs typeface="Arial" panose="020B0604020202020204" pitchFamily="34" charset="0"/>
                <a:sym typeface="Wingdings"/>
              </a:rPr>
              <a:t>  Get a spotless oven in just 10 minutes with the fastest oven-cleaning feature available– plus self-clean!</a:t>
            </a:r>
            <a:endParaRPr lang="en-US" sz="1100" b="1" dirty="0">
              <a:solidFill>
                <a:srgbClr val="AC0648"/>
              </a:solidFill>
              <a:cs typeface="Arial" panose="020B0604020202020204" pitchFamily="34" charset="0"/>
              <a:sym typeface="Wingding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7221" y="1869729"/>
            <a:ext cx="2350117" cy="3083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141288" y="127000"/>
            <a:ext cx="1277619" cy="380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35890" tIns="35890" rIns="35890" bIns="3589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altLang="ko-KR" sz="2000" b="1" dirty="0" smtClean="0">
                <a:solidFill>
                  <a:srgbClr val="000000"/>
                </a:solidFill>
                <a:latin typeface="Arial Narrow" pitchFamily="34" charset="0"/>
                <a:ea typeface="LG스마트체 Regular" pitchFamily="50" charset="-127"/>
                <a:cs typeface="Arial" charset="0"/>
              </a:rPr>
              <a:t>LWC3063ST</a:t>
            </a:r>
            <a:endParaRPr lang="ko-KR" altLang="en-US" sz="2000" b="1" dirty="0">
              <a:solidFill>
                <a:srgbClr val="000000"/>
              </a:solidFill>
              <a:latin typeface="Arial Narrow" pitchFamily="34" charset="0"/>
              <a:ea typeface="LG스마트체 Regular" pitchFamily="50" charset="-127"/>
              <a:cs typeface="Arial" charset="0"/>
            </a:endParaRPr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6025360" y="198438"/>
            <a:ext cx="3802486" cy="287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35926" tIns="35926" rIns="35926" bIns="35926">
            <a:spAutoFit/>
          </a:bodyPr>
          <a:lstStyle>
            <a:lvl1pPr defTabSz="912813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defTabSz="912813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defTabSz="912813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defTabSz="912813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defTabSz="912813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r"/>
            <a:r>
              <a:rPr lang="en-US" sz="1400" b="1" dirty="0" err="1">
                <a:solidFill>
                  <a:srgbClr val="808080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Wi-fi</a:t>
            </a:r>
            <a:r>
              <a:rPr lang="en-US" sz="1400" b="1" dirty="0">
                <a:solidFill>
                  <a:srgbClr val="808080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Enable Combination Double Wall Oven</a:t>
            </a:r>
          </a:p>
        </p:txBody>
      </p:sp>
    </p:spTree>
    <p:extLst>
      <p:ext uri="{BB962C8B-B14F-4D97-AF65-F5344CB8AC3E}">
        <p14:creationId xmlns:p14="http://schemas.microsoft.com/office/powerpoint/2010/main" xmlns="" val="2150444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사용자 지정 124">
      <a:majorFont>
        <a:latin typeface="Arial"/>
        <a:ea typeface="맑은 고딕"/>
        <a:cs typeface=""/>
      </a:majorFont>
      <a:minorFont>
        <a:latin typeface="Arial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solidFill>
            <a:schemeClr val="tx1"/>
          </a:solidFill>
          <a:tailEnd type="stealth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ctr">
          <a:defRPr sz="900" b="1" dirty="0" smtClean="0">
            <a:latin typeface="Arial" pitchFamily="34" charset="0"/>
            <a:ea typeface="+mn-ea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기본 디자인">
  <a:themeElements>
    <a:clrScheme name="1_기본 디자인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1200" b="1" dirty="0" smtClean="0">
            <a:latin typeface="Arial" panose="020B0604020202020204" pitchFamily="34" charset="0"/>
            <a:ea typeface="돋움" panose="020B0600000101010101" pitchFamily="50" charset="-127"/>
            <a:cs typeface="Arial" panose="020B0604020202020204" pitchFamily="34" charset="0"/>
          </a:defRPr>
        </a:defPPr>
      </a:lstStyle>
    </a:txDef>
  </a:objectDefaults>
  <a:extraClrSchemeLst>
    <a:extraClrScheme>
      <a:clrScheme name="1_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ustom Design">
  <a:themeElements>
    <a:clrScheme name="LG PowerPoint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AC0648"/>
      </a:accent1>
      <a:accent2>
        <a:srgbClr val="BFBFBF"/>
      </a:accent2>
      <a:accent3>
        <a:srgbClr val="AC0648"/>
      </a:accent3>
      <a:accent4>
        <a:srgbClr val="E28C05"/>
      </a:accent4>
      <a:accent5>
        <a:srgbClr val="002060"/>
      </a:accent5>
      <a:accent6>
        <a:srgbClr val="339933"/>
      </a:accent6>
      <a:hlink>
        <a:srgbClr val="3366CC"/>
      </a:hlink>
      <a:folHlink>
        <a:srgbClr val="00206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87386</TotalTime>
  <Words>186</Words>
  <Application>Microsoft Office PowerPoint</Application>
  <PresentationFormat>A4 Paper (210x297 mm)</PresentationFormat>
  <Paragraphs>26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1_디자인 사용자 지정</vt:lpstr>
      <vt:lpstr>1_기본 디자인</vt:lpstr>
      <vt:lpstr>Custom Design</vt:lpstr>
      <vt:lpstr>Slide 1</vt:lpstr>
    </vt:vector>
  </TitlesOfParts>
  <Company>LGE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lg</dc:creator>
  <cp:lastModifiedBy>user</cp:lastModifiedBy>
  <cp:revision>3533</cp:revision>
  <cp:lastPrinted>2016-03-05T17:25:14Z</cp:lastPrinted>
  <dcterms:created xsi:type="dcterms:W3CDTF">2010-06-22T07:07:33Z</dcterms:created>
  <dcterms:modified xsi:type="dcterms:W3CDTF">2019-04-25T20:54:00Z</dcterms:modified>
</cp:coreProperties>
</file>